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0683282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a:latin typeface="Times New Roman" panose="02020603050405020304" pitchFamily="18" charset="0"/>
                <a:cs typeface="Times New Roman" panose="02020603050405020304" pitchFamily="18" charset="0"/>
              </a:rPr>
              <a:t>4</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1060731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 жаңбыр, тұман болады.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en-US"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желтоқсанға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14190</TotalTime>
  <Words>592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3933</cp:revision>
  <cp:lastPrinted>2021-07-01T03:56:27Z</cp:lastPrinted>
  <dcterms:created xsi:type="dcterms:W3CDTF">2018-03-27T06:03:00Z</dcterms:created>
  <dcterms:modified xsi:type="dcterms:W3CDTF">2025-12-04T06:22:39Z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