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271094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06 </a:t>
            </a:r>
            <a:r>
              <a:rPr lang="kk-KZ" sz="1150" b="1" dirty="0" smtClean="0">
                <a:latin typeface="Times New Roman" panose="02020603050405020304" pitchFamily="18" charset="0"/>
                <a:cs typeface="Times New Roman" panose="02020603050405020304" pitchFamily="18" charset="0"/>
              </a:rPr>
              <a:t>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05</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Солтүстік-батыстан, батыстан </a:t>
            </a:r>
            <a:r>
              <a:rPr lang="kk-KZ" sz="1150" dirty="0" smtClean="0">
                <a:latin typeface="Times New Roman" panose="02020603050405020304" pitchFamily="18" charset="0"/>
                <a:cs typeface="Times New Roman" panose="02020603050405020304" pitchFamily="18" charset="0"/>
              </a:rPr>
              <a:t>жел соғады, күші 0-5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3-5,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1-3 </a:t>
            </a:r>
            <a:r>
              <a:rPr lang="kk-KZ" sz="1150" dirty="0">
                <a:latin typeface="Times New Roman" panose="02020603050405020304" pitchFamily="18" charset="0"/>
                <a:cs typeface="Times New Roman" panose="02020603050405020304" pitchFamily="18" charset="0"/>
              </a:rPr>
              <a:t>градус суық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07 </a:t>
            </a:r>
            <a:r>
              <a:rPr lang="kk-KZ" sz="1150" b="1" dirty="0" smtClean="0">
                <a:latin typeface="Times New Roman" panose="02020603050405020304" pitchFamily="18" charset="0"/>
                <a:cs typeface="Times New Roman" panose="02020603050405020304" pitchFamily="18" charset="0"/>
              </a:rPr>
              <a:t>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06</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жауын-шашынсыз. </a:t>
            </a:r>
            <a:r>
              <a:rPr lang="kk-KZ" sz="1150" dirty="0" smtClean="0">
                <a:latin typeface="Times New Roman" panose="02020603050405020304" pitchFamily="18" charset="0"/>
                <a:cs typeface="Times New Roman" panose="02020603050405020304" pitchFamily="18" charset="0"/>
              </a:rPr>
              <a:t>Солтүстік-батыстан, батыстан </a:t>
            </a:r>
            <a:r>
              <a:rPr lang="kk-KZ" sz="1150" dirty="0" smtClean="0">
                <a:latin typeface="Times New Roman" panose="02020603050405020304" pitchFamily="18" charset="0"/>
                <a:cs typeface="Times New Roman" panose="02020603050405020304" pitchFamily="18" charset="0"/>
              </a:rPr>
              <a:t>жел соғады, күші 0-5 м/с. Ауа температурасы </a:t>
            </a:r>
            <a:r>
              <a:rPr lang="kk-KZ" sz="1150" dirty="0" smtClean="0">
                <a:latin typeface="Times New Roman" panose="02020603050405020304" pitchFamily="18" charset="0"/>
                <a:cs typeface="Times New Roman" panose="02020603050405020304" pitchFamily="18" charset="0"/>
              </a:rPr>
              <a:t>4-6 </a:t>
            </a:r>
            <a:r>
              <a:rPr lang="kk-KZ" sz="1150" dirty="0" smtClean="0">
                <a:latin typeface="Times New Roman" panose="02020603050405020304" pitchFamily="18" charset="0"/>
                <a:cs typeface="Times New Roman" panose="02020603050405020304" pitchFamily="18" charset="0"/>
              </a:rPr>
              <a:t>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7838182"/>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895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0,179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0,052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06 </a:t>
            </a:r>
            <a:r>
              <a:rPr lang="kk-KZ" sz="1150" dirty="0" smtClean="0">
                <a:solidFill>
                  <a:schemeClr val="tx1"/>
                </a:solidFill>
                <a:latin typeface="Times New Roman" panose="02020603050405020304" pitchFamily="18" charset="0"/>
                <a:cs typeface="Times New Roman" panose="02020603050405020304" pitchFamily="18" charset="0"/>
              </a:rPr>
              <a:t>желтоқсанда,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07</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38092</TotalTime>
  <Words>521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6303</cp:revision>
  <cp:lastPrinted>2021-07-01T07:38:07Z</cp:lastPrinted>
  <dcterms:created xsi:type="dcterms:W3CDTF">2018-03-27T06:03:00Z</dcterms:created>
  <dcterms:modified xsi:type="dcterms:W3CDTF">2025-12-05T08:56:02Z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