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786347"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06 желтоқсанға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2025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cs typeface="Times New Roman" pitchFamily="18" charset="0"/>
              </a:rPr>
              <a:t>05 желтоқсан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a:t>
            </a:r>
            <a:r>
              <a:rPr lang="kk-KZ" sz="1200" b="1" dirty="0" smtClean="0">
                <a:latin typeface="Times New Roman" pitchFamily="18" charset="0"/>
                <a:ea typeface="Times New Roman KZ" pitchFamily="18" charset="0"/>
                <a:cs typeface="Times New Roman" pitchFamily="18" charset="0"/>
              </a:rPr>
              <a:t>06 желтоқсан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cs typeface="Times New Roman" pitchFamily="18" charset="0"/>
              </a:rPr>
              <a:t>Көшпелі бұлтты, </a:t>
            </a:r>
            <a:r>
              <a:rPr lang="kk-KZ" sz="1200" dirty="0" smtClean="0">
                <a:latin typeface="Times New Roman KZ" pitchFamily="18" charset="0"/>
                <a:ea typeface="Times New Roman KZ" pitchFamily="18" charset="0"/>
                <a:cs typeface="Times New Roman" pitchFamily="18" charset="0"/>
              </a:rPr>
              <a:t>түнде аздаған </a:t>
            </a:r>
            <a:r>
              <a:rPr lang="kk-KZ" sz="1200" dirty="0" smtClean="0">
                <a:latin typeface="Times New Roman" pitchFamily="18" charset="0"/>
                <a:cs typeface="Times New Roman" pitchFamily="18" charset="0"/>
              </a:rPr>
              <a:t>жауын-шашын (жаңбыр, қар</a:t>
            </a:r>
            <a:r>
              <a:rPr lang="kk-KZ" sz="1200" dirty="0" smtClean="0">
                <a:latin typeface="Times New Roman" pitchFamily="18" charset="0"/>
                <a:cs typeface="Times New Roman" pitchFamily="18" charset="0"/>
              </a:rPr>
              <a:t>)</a:t>
            </a:r>
            <a:r>
              <a:rPr lang="kk-KZ" sz="1200" dirty="0" smtClean="0">
                <a:latin typeface="Times New Roman KZ" pitchFamily="18" charset="0"/>
                <a:ea typeface="Times New Roman KZ" pitchFamily="18" charset="0"/>
                <a:cs typeface="Times New Roman" pitchFamily="18" charset="0"/>
              </a:rPr>
              <a:t>. </a:t>
            </a:r>
            <a:r>
              <a:rPr lang="kk-KZ" sz="1200" dirty="0" smtClean="0">
                <a:latin typeface="Times New Roman" pitchFamily="18" charset="0"/>
                <a:ea typeface="Times New Roman KZ" pitchFamily="18" charset="0"/>
                <a:cs typeface="Times New Roman" pitchFamily="18" charset="0"/>
              </a:rPr>
              <a:t>Оң</a:t>
            </a:r>
            <a:r>
              <a:rPr lang="kk-KZ" sz="1200" dirty="0" smtClean="0">
                <a:latin typeface="Times New Roman" pitchFamily="18" charset="0"/>
                <a:cs typeface="Times New Roman" pitchFamily="18" charset="0"/>
              </a:rPr>
              <a:t>түстік-батыстан жел соғады, күші 2-7 м/с. Ауа температурасы түнде </a:t>
            </a:r>
            <a:r>
              <a:rPr lang="kk-KZ" sz="1200" dirty="0" smtClean="0">
                <a:latin typeface="Times New Roman" pitchFamily="18" charset="0"/>
                <a:cs typeface="Times New Roman" pitchFamily="18" charset="0"/>
              </a:rPr>
              <a:t>0-2 </a:t>
            </a:r>
            <a:r>
              <a:rPr lang="kk-KZ" sz="1200" dirty="0" smtClean="0">
                <a:latin typeface="Times New Roman" pitchFamily="18" charset="0"/>
                <a:cs typeface="Times New Roman" pitchFamily="18" charset="0"/>
              </a:rPr>
              <a:t>градус аяз, күндіз </a:t>
            </a:r>
            <a:r>
              <a:rPr lang="kk-KZ" sz="1200" dirty="0" smtClean="0">
                <a:latin typeface="Times New Roman" pitchFamily="18" charset="0"/>
                <a:cs typeface="Times New Roman" pitchFamily="18" charset="0"/>
              </a:rPr>
              <a:t>5-7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07 желтоқсанға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06 желтоқсан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a:t>
            </a:r>
            <a:r>
              <a:rPr lang="kk-KZ" sz="1200" b="1" dirty="0" smtClean="0">
                <a:latin typeface="Times New Roman" pitchFamily="18" charset="0"/>
                <a:ea typeface="Times New Roman KZ" pitchFamily="18" charset="0"/>
                <a:cs typeface="Times New Roman" pitchFamily="18" charset="0"/>
              </a:rPr>
              <a:t>07 желтоқсан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кей уақыттарда жауын-шашын </a:t>
            </a:r>
            <a:r>
              <a:rPr lang="kk-KZ" sz="1200" dirty="0" smtClean="0">
                <a:latin typeface="Times New Roman" pitchFamily="18" charset="0"/>
                <a:cs typeface="Times New Roman" pitchFamily="18" charset="0"/>
              </a:rPr>
              <a:t>(жаңбыр, қар). </a:t>
            </a:r>
            <a:r>
              <a:rPr lang="kk-KZ" sz="1200" dirty="0" smtClean="0">
                <a:latin typeface="Times New Roman" pitchFamily="18" charset="0"/>
                <a:ea typeface="Times New Roman KZ" pitchFamily="18" charset="0"/>
                <a:cs typeface="Times New Roman" pitchFamily="18" charset="0"/>
              </a:rPr>
              <a:t>Оң</a:t>
            </a:r>
            <a:r>
              <a:rPr lang="kk-KZ" sz="1200" dirty="0" smtClean="0">
                <a:latin typeface="Times New Roman" pitchFamily="18" charset="0"/>
                <a:cs typeface="Times New Roman" pitchFamily="18" charset="0"/>
              </a:rPr>
              <a:t>түстік-батыстан жел соғады, күші 3-8 м/с. Ауа температурасы </a:t>
            </a:r>
            <a:r>
              <a:rPr lang="kk-KZ" sz="1200" smtClean="0">
                <a:latin typeface="Times New Roman" pitchFamily="18" charset="0"/>
                <a:cs typeface="Times New Roman" pitchFamily="18" charset="0"/>
              </a:rPr>
              <a:t>түнде </a:t>
            </a:r>
            <a:r>
              <a:rPr lang="kk-KZ" sz="1200" smtClean="0">
                <a:latin typeface="Times New Roman" pitchFamily="18" charset="0"/>
                <a:cs typeface="Times New Roman" pitchFamily="18" charset="0"/>
              </a:rPr>
              <a:t>3-5 </a:t>
            </a:r>
            <a:r>
              <a:rPr lang="kk-KZ" sz="1200" dirty="0" smtClean="0">
                <a:latin typeface="Times New Roman" pitchFamily="18" charset="0"/>
                <a:cs typeface="Times New Roman" pitchFamily="18" charset="0"/>
              </a:rPr>
              <a:t>градус аяз.</a:t>
            </a:r>
            <a:endParaRPr lang="ru-RU" sz="1200" dirty="0" smtClean="0">
              <a:latin typeface="Times New Roman" panose="02020603050405020304" pitchFamily="18" charset="0"/>
              <a:cs typeface="Times New Roman" panose="02020603050405020304" pitchFamily="18" charset="0"/>
            </a:endParaRP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571744"/>
            <a:ext cx="4680169"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желтоқсанда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307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3575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solidFill>
                            <a:schemeClr val="tx1"/>
                          </a:solidFill>
                          <a:latin typeface="Times New Roman" pitchFamily="18" charset="0"/>
                          <a:cs typeface="Times New Roman" pitchFamily="18" charset="0"/>
                        </a:rPr>
                        <a:t>110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pitchFamily="18" charset="0"/>
                          <a:cs typeface="Times New Roman" pitchFamily="18" charset="0"/>
                        </a:rPr>
                        <a:t>0,27</a:t>
                      </a:r>
                      <a:endParaRPr lang="ru-RU" sz="11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a:t>
                      </a:r>
                      <a:endParaRPr lang="ru-RU" sz="1100" dirty="0">
                        <a:solidFill>
                          <a:schemeClr val="tx1"/>
                        </a:solidFill>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solidFill>
                            <a:schemeClr val="tx1"/>
                          </a:solidFill>
                          <a:latin typeface="Times New Roman" pitchFamily="18" charset="0"/>
                          <a:cs typeface="Times New Roman" pitchFamily="18" charset="0"/>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a:t>
                      </a:r>
                      <a:endParaRPr lang="ru-RU" sz="1100" dirty="0">
                        <a:solidFill>
                          <a:schemeClr val="tx1"/>
                        </a:solidFill>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Абдуалиева М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21804</TotalTime>
  <Words>548</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5475</cp:revision>
  <cp:lastPrinted>2021-07-01T03:56:27Z</cp:lastPrinted>
  <dcterms:created xsi:type="dcterms:W3CDTF">2018-03-27T06:03:00Z</dcterms:created>
  <dcterms:modified xsi:type="dcterms:W3CDTF">2025-12-05T06:47:41Z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