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1003495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05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06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аздаған қар, көктайғақ, тұман.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a:t>
            </a:r>
            <a:r>
              <a:rPr lang="ru-RU" sz="1200" dirty="0">
                <a:solidFill>
                  <a:prstClr val="black"/>
                </a:solidFill>
                <a:latin typeface="Times New Roman" panose="02020603050405020304" pitchFamily="18" charset="0"/>
                <a:cs typeface="Times New Roman" pitchFamily="18" charset="0"/>
              </a:rPr>
              <a:t>-б</a:t>
            </a:r>
            <a:r>
              <a:rPr lang="kk-KZ" sz="1200" dirty="0">
                <a:solidFill>
                  <a:prstClr val="black"/>
                </a:solidFill>
                <a:latin typeface="Times New Roman" panose="02020603050405020304" pitchFamily="18" charset="0"/>
                <a:cs typeface="Times New Roman" pitchFamily="18" charset="0"/>
              </a:rPr>
              <a:t>атыстан жел соғады, күші түнде 3-8, күндіз 7-12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2-4, күндіз 0-2 градус аяз.</a:t>
            </a:r>
          </a:p>
          <a:p>
            <a:pPr indent="355600" algn="just" hangingPunct="1">
              <a:defRPr/>
            </a:pPr>
            <a:endParaRPr lang="kk-KZ" sz="1200" dirty="0">
              <a:solidFill>
                <a:prstClr val="black"/>
              </a:solidFill>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07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06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07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жаяу бұрқасын, көктайғақ.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53359440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05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06 желтоқсанда түнде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Т</a:t>
            </a:r>
            <a:r>
              <a:rPr lang="kk-KZ" sz="1200" dirty="0">
                <a:latin typeface="Times New Roman"/>
                <a:ea typeface="Times New Roman"/>
                <a:cs typeface="Times New Roman"/>
                <a:sym typeface="Times New Roman"/>
              </a:rPr>
              <a:t>ұяқ С</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Алданбергенова А.</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1048</TotalTime>
  <Words>684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196</cp:revision>
  <dcterms:modified xsi:type="dcterms:W3CDTF">2025-12-05T08:09:25Z</dcterms:modified>
</cp:coreProperties>
</file>