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59338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аздаған қар, көктайғақ. Кей уақыттарда тұман. Оңтүстік-батыстан жел соғады, күші 5-10 м/с. Ауа температурасы түнде 2-4 градус аяз, күндіз шамамен 0 градус.</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25138</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4998</cp:revision>
  <cp:lastPrinted>2021-07-01T03:56:27Z</cp:lastPrinted>
  <dcterms:created xsi:type="dcterms:W3CDTF">2018-03-27T06:03:00Z</dcterms:created>
  <dcterms:modified xsi:type="dcterms:W3CDTF">2025-12-05T06:32:14Z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