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8906682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a:t>
            </a:r>
            <a:r>
              <a:rPr lang="ru-RU" altLang="ru-RU" sz="1200" b="1" dirty="0" err="1" smtClean="0">
                <a:latin typeface="Times New Roman" panose="02020603050405020304" pitchFamily="18" charset="0"/>
                <a:cs typeface="Times New Roman" panose="02020603050405020304" pitchFamily="18" charset="0"/>
              </a:rPr>
              <a:t>тмосфералық </a:t>
            </a:r>
            <a:r>
              <a:rPr lang="ru-RU" altLang="ru-RU" sz="1200" b="1" dirty="0" err="1" smtClean="0">
                <a:latin typeface="Times New Roman" panose="02020603050405020304" pitchFamily="18" charset="0"/>
                <a:cs typeface="Times New Roman" panose="02020603050405020304" pitchFamily="18" charset="0"/>
              </a:rPr>
              <a:t>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031582799"/>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желтоқсаннан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желтоқсанға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түнде және таңертең жауын-шашын </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жаңбыр, қар), тұман болады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Ш</a:t>
            </a:r>
            <a:r>
              <a:rPr lang="kk-K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a:t>
            </a:r>
            <a:r>
              <a:rPr lang="en-US" altLang="ru-RU" sz="1200" b="1" dirty="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smtClean="0">
                <a:latin typeface="Times New Roman" pitchFamily="18" charset="0"/>
                <a:cs typeface="Times New Roman" pitchFamily="18" charset="0"/>
              </a:rPr>
              <a:t>6 </a:t>
            </a:r>
            <a:r>
              <a:rPr lang="kk-KZ" altLang="ru-RU" sz="1200" b="1" dirty="0" smtClean="0">
                <a:latin typeface="Times New Roman" pitchFamily="18" charset="0"/>
                <a:cs typeface="Times New Roman" pitchFamily="18" charset="0"/>
              </a:rPr>
              <a:t> желтоқсаннан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желтоқсанға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аздаған </a:t>
            </a:r>
            <a:r>
              <a:rPr lang="kk-KZ" sz="1100" dirty="0" smtClean="0">
                <a:latin typeface="Times New Roman" pitchFamily="18" charset="0"/>
                <a:cs typeface="Times New Roman" pitchFamily="18" charset="0"/>
              </a:rPr>
              <a:t>жауын-шашын </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жаңбыр, </a:t>
            </a:r>
            <a:r>
              <a:rPr lang="kk-KZ" sz="1100" dirty="0" smtClean="0">
                <a:latin typeface="Times New Roman" pitchFamily="18" charset="0"/>
                <a:cs typeface="Times New Roman" pitchFamily="18" charset="0"/>
              </a:rPr>
              <a:t>қар), тұман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14194</TotalTime>
  <Words>592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3935</cp:revision>
  <cp:lastPrinted>2021-07-01T03:56:27Z</cp:lastPrinted>
  <dcterms:created xsi:type="dcterms:W3CDTF">2018-03-27T06:03:00Z</dcterms:created>
  <dcterms:modified xsi:type="dcterms:W3CDTF">2025-12-05T06:26:23Z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