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43685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85734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mn-lt"/>
                        </a:rPr>
                        <a:t>1988</a:t>
                      </a:r>
                      <a:endParaRPr lang="ru-RU" sz="1100" dirty="0">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mn-lt"/>
                        </a:rPr>
                        <a:t>0,398</a:t>
                      </a:r>
                      <a:endParaRPr lang="ru-RU" sz="1100" dirty="0">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0-2 градус аяз, күндіз 0-2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a:t>
            </a:r>
            <a:r>
              <a:rPr lang="kk-KZ" sz="1100" dirty="0">
                <a:latin typeface="Times New Roman" pitchFamily="18" charset="0"/>
                <a:cs typeface="Times New Roman" pitchFamily="18" charset="0"/>
              </a:rPr>
              <a:t>Жел </a:t>
            </a:r>
            <a:r>
              <a:rPr lang="kk-KZ" sz="1100" dirty="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3-8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37101</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6993</cp:revision>
  <cp:lastPrinted>2021-07-01T03:56:27Z</cp:lastPrinted>
  <dcterms:created xsi:type="dcterms:W3CDTF">2018-03-27T06:03:00Z</dcterms:created>
  <dcterms:modified xsi:type="dcterms:W3CDTF">2025-12-05T06:42:31Z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