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1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207409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және таңертең қар.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оңтүстік-шығысқа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967952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60590175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lab_vko</a:t>
                      </a:r>
                      <a:r>
                        <a:rPr lang="en-US" altLang="x-none" sz="800" b="1" dirty="0"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19598</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3770</cp:revision>
  <cp:lastPrinted>2021-07-01T03:56:27Z</cp:lastPrinted>
  <dcterms:created xsi:type="dcterms:W3CDTF">2018-03-27T06:03:00Z</dcterms:created>
  <dcterms:modified xsi:type="dcterms:W3CDTF">2025-12-05T08:10:27Z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