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475244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05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06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таңертең және күндіз </a:t>
            </a:r>
            <a:r>
              <a:rPr lang="kk-KZ" sz="1200" dirty="0">
                <a:latin typeface="Times New Roman" panose="02020603050405020304" pitchFamily="18" charset="0"/>
                <a:ea typeface="Calibri" panose="020F0502020204030204" pitchFamily="34" charset="0"/>
              </a:rPr>
              <a:t>аздаған </a:t>
            </a:r>
            <a:r>
              <a:rPr lang="kk-KZ" sz="1200" dirty="0">
                <a:effectLst/>
                <a:latin typeface="Times New Roman" panose="02020603050405020304" pitchFamily="18" charset="0"/>
                <a:ea typeface="Calibri" panose="020F0502020204030204" pitchFamily="34" charset="0"/>
              </a:rPr>
              <a:t>жауын-шашын (жаңбыр, қар) жауады. Көктайғақ күтіледі. Оңтүстік-батыстан, батыстан жел соғады, күші</a:t>
            </a:r>
            <a:r>
              <a:rPr lang="ru-RU" sz="1200" dirty="0">
                <a:effectLst/>
                <a:latin typeface="Times New Roman" panose="02020603050405020304" pitchFamily="18" charset="0"/>
                <a:ea typeface="Calibri" panose="020F0502020204030204" pitchFamily="34" charset="0"/>
              </a:rPr>
              <a:t> 2-7 м/с. </a:t>
            </a:r>
            <a:r>
              <a:rPr lang="kk-KZ"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2-4 </a:t>
            </a:r>
            <a:r>
              <a:rPr lang="kk-KZ" sz="1200" dirty="0">
                <a:latin typeface="Times New Roman" panose="02020603050405020304" pitchFamily="18" charset="0"/>
                <a:ea typeface="Calibri" panose="020F0502020204030204" pitchFamily="34" charset="0"/>
              </a:rPr>
              <a:t>аяз, күндіз 0 градус шамасында.</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06 желтоқсанның сағ. 20-дан 07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қар жауады, көктайғақ күтіледі. Оңтүстік-батыстан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5-10  м/с. </a:t>
            </a:r>
            <a:r>
              <a:rPr lang="kk-KZ" sz="1200" dirty="0">
                <a:effectLst/>
                <a:latin typeface="Times New Roman" panose="02020603050405020304" pitchFamily="18" charset="0"/>
                <a:ea typeface="Calibri" panose="020F0502020204030204" pitchFamily="34" charset="0"/>
              </a:rPr>
              <a:t>Ауа температурасы 3-5</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69682277"/>
              </p:ext>
            </p:extLst>
          </p:nvPr>
        </p:nvGraphicFramePr>
        <p:xfrm>
          <a:off x="5001868" y="4436540"/>
          <a:ext cx="4572000" cy="188494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1276">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20193</TotalTime>
  <Words>590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3887</cp:revision>
  <cp:lastPrinted>2021-07-01T07:38:07Z</cp:lastPrinted>
  <dcterms:created xsi:type="dcterms:W3CDTF">2018-03-27T06:03:00Z</dcterms:created>
  <dcterms:modified xsi:type="dcterms:W3CDTF">2025-12-05T05:57:36Z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