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4185270"/>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05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05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863894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1932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3"/>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06</a:t>
            </a:r>
            <a:r>
              <a:rPr lang="kk-KZ" sz="1050" b="1" kern="1400" dirty="0">
                <a:latin typeface="Times New Roman" panose="02020603050405020304" pitchFamily="18" charset="0"/>
                <a:cs typeface="Times New Roman" panose="02020603050405020304" pitchFamily="18" charset="0"/>
              </a:rPr>
              <a:t> желтоқсан</a:t>
            </a:r>
            <a:r>
              <a:rPr lang="kk-KZ" sz="1050" b="1" dirty="0">
                <a:latin typeface="Times New Roman" panose="02020603050405020304" pitchFamily="18" charset="0"/>
                <a:cs typeface="Times New Roman" panose="02020603050405020304" pitchFamily="18" charset="0"/>
              </a:rPr>
              <a:t>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05 </a:t>
            </a:r>
            <a:r>
              <a:rPr lang="kk-KZ" sz="1050" b="1" kern="1400" dirty="0">
                <a:latin typeface="Times New Roman" panose="02020603050405020304" pitchFamily="18" charset="0"/>
                <a:cs typeface="Times New Roman" panose="02020603050405020304" pitchFamily="18" charset="0"/>
              </a:rPr>
              <a:t>желтоқсан</a:t>
            </a:r>
            <a:r>
              <a:rPr lang="ru-RU" sz="1050" b="1" dirty="0">
                <a:latin typeface="Times New Roman" panose="02020603050405020304" pitchFamily="18" charset="0"/>
                <a:cs typeface="Times New Roman" panose="02020603050405020304" pitchFamily="18" charset="0"/>
              </a:rPr>
              <a:t> с. 20-ден </a:t>
            </a:r>
            <a:r>
              <a:rPr lang="kk-KZ" sz="1050" b="1" kern="1400" dirty="0">
                <a:latin typeface="Times New Roman" panose="02020603050405020304" pitchFamily="18" charset="0"/>
                <a:cs typeface="Times New Roman" panose="02020603050405020304" pitchFamily="18" charset="0"/>
              </a:rPr>
              <a:t> 06 желтоқсан</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Көшпелі бұлтты, күндіз аздаған қар. Оңтүстік-батыстан жел соғады, күші 5-10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7-9, күндіз 2-4 аяз.</a:t>
            </a:r>
          </a:p>
          <a:p>
            <a:pPr algn="just"/>
            <a:r>
              <a:rPr lang="kk-KZ" sz="1100" b="1" kern="1400" dirty="0">
                <a:latin typeface="Times New Roman" panose="02020603050405020304" pitchFamily="18" charset="0"/>
                <a:cs typeface="Times New Roman" panose="02020603050405020304" pitchFamily="18" charset="0"/>
              </a:rPr>
              <a:t>                                                   07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06</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07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аздаған қар. Солтүстік-батыстан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4-6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06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07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a:t>
            </a:r>
            <a:r>
              <a:rPr lang="ru-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49256</TotalTime>
  <Words>607</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7097</cp:revision>
  <cp:lastPrinted>2025-07-15T07:11:11Z</cp:lastPrinted>
  <dcterms:created xsi:type="dcterms:W3CDTF">2018-03-27T06:03:00Z</dcterms:created>
  <dcterms:modified xsi:type="dcterms:W3CDTF">2025-12-05T06:33:01Z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