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7254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және таңертең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соғатын жел оңтүстік-шығысқа ауысады, күші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4-6°, күндіз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709703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22825</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4126</cp:revision>
  <cp:lastPrinted>2021-07-01T03:56:27Z</cp:lastPrinted>
  <dcterms:created xsi:type="dcterms:W3CDTF">2018-03-27T06:03:00Z</dcterms:created>
  <dcterms:modified xsi:type="dcterms:W3CDTF">2025-12-05T07:51:47Z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