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1954546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желтоқсандағы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3083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Кей </a:t>
            </a:r>
            <a:r>
              <a:rPr lang="kk-KZ" sz="1200" dirty="0" smtClean="0">
                <a:latin typeface="Times New Roman" panose="02020603050405020304" pitchFamily="18" charset="0"/>
                <a:cs typeface="Times New Roman" panose="02020603050405020304" pitchFamily="18" charset="0"/>
              </a:rPr>
              <a:t>уақытта </a:t>
            </a:r>
            <a:r>
              <a:rPr lang="kk-KZ" sz="1200" dirty="0" smtClean="0">
                <a:latin typeface="Times New Roman" panose="02020603050405020304" pitchFamily="18" charset="0"/>
                <a:cs typeface="Times New Roman" panose="02020603050405020304" pitchFamily="18" charset="0"/>
              </a:rPr>
              <a:t>тұман. </a:t>
            </a:r>
            <a:r>
              <a:rPr lang="kk-KZ" sz="1200" dirty="0" smtClean="0">
                <a:latin typeface="Times New Roman" panose="02020603050405020304" pitchFamily="18" charset="0"/>
                <a:cs typeface="Times New Roman" panose="02020603050405020304" pitchFamily="18" charset="0"/>
              </a:rPr>
              <a:t>Солтүстік-шығыстан соғатын жел оңтүстік-батысқа ауысады </a:t>
            </a:r>
            <a:r>
              <a:rPr lang="kk-KZ" sz="1200" dirty="0" smtClean="0">
                <a:latin typeface="Times New Roman" panose="02020603050405020304" pitchFamily="18" charset="0"/>
                <a:cs typeface="Times New Roman" panose="02020603050405020304" pitchFamily="18" charset="0"/>
              </a:rPr>
              <a:t>1-6 м/с. Ауаның температурасы түнде </a:t>
            </a:r>
            <a:r>
              <a:rPr lang="kk-KZ" sz="1200" dirty="0" smtClean="0">
                <a:latin typeface="Times New Roman" panose="02020603050405020304" pitchFamily="18" charset="0"/>
                <a:cs typeface="Times New Roman" panose="02020603050405020304" pitchFamily="18" charset="0"/>
              </a:rPr>
              <a:t>1-3 </a:t>
            </a:r>
            <a:r>
              <a:rPr lang="kk-KZ" sz="1200" dirty="0" smtClean="0">
                <a:latin typeface="Times New Roman" panose="02020603050405020304" pitchFamily="18" charset="0"/>
                <a:cs typeface="Times New Roman" panose="02020603050405020304" pitchFamily="18" charset="0"/>
              </a:rPr>
              <a:t>аяз, күндіз </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жылы.</a:t>
            </a:r>
          </a:p>
          <a:p>
            <a:pPr indent="182563" algn="just"/>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түнде аздаған жауыш-шашын (жаңбыр, қар), көктайғақ. </a:t>
            </a:r>
            <a:r>
              <a:rPr lang="kk-KZ" sz="1200" dirty="0" smtClean="0">
                <a:latin typeface="Times New Roman" panose="02020603050405020304" pitchFamily="18" charset="0"/>
                <a:cs typeface="Times New Roman" panose="02020603050405020304" pitchFamily="18" charset="0"/>
              </a:rPr>
              <a:t>Кей </a:t>
            </a:r>
            <a:r>
              <a:rPr lang="kk-KZ" sz="1200" dirty="0" smtClean="0">
                <a:latin typeface="Times New Roman" panose="02020603050405020304" pitchFamily="18" charset="0"/>
                <a:cs typeface="Times New Roman" panose="02020603050405020304" pitchFamily="18" charset="0"/>
              </a:rPr>
              <a:t>уақытта </a:t>
            </a:r>
            <a:r>
              <a:rPr lang="kk-KZ" sz="1200" dirty="0" smtClean="0">
                <a:latin typeface="Times New Roman" panose="02020603050405020304" pitchFamily="18" charset="0"/>
                <a:cs typeface="Times New Roman" panose="02020603050405020304" pitchFamily="18" charset="0"/>
              </a:rPr>
              <a:t>тұман. Жел </a:t>
            </a:r>
            <a:r>
              <a:rPr lang="kk-KZ" sz="1200" dirty="0" smtClean="0">
                <a:latin typeface="Times New Roman" panose="02020603050405020304" pitchFamily="18" charset="0"/>
                <a:cs typeface="Times New Roman" panose="02020603050405020304" pitchFamily="18" charset="0"/>
              </a:rPr>
              <a:t>оңтүстік-батыстан </a:t>
            </a:r>
            <a:r>
              <a:rPr lang="kk-KZ" sz="1200" dirty="0" smtClean="0">
                <a:latin typeface="Times New Roman" panose="02020603050405020304" pitchFamily="18" charset="0"/>
                <a:cs typeface="Times New Roman" panose="02020603050405020304" pitchFamily="18" charset="0"/>
              </a:rPr>
              <a:t>1-6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1-3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a:solidFill>
                  <a:schemeClr val="tx1"/>
                </a:solidFill>
                <a:latin typeface="Times New Roman" pitchFamily="18" charset="0"/>
                <a:cs typeface="Times New Roman" pitchFamily="18" charset="0"/>
              </a:rPr>
              <a:t>сейілуіне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32736570"/>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396265555"/>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Сәдуақасов</a:t>
                      </a:r>
                      <a:r>
                        <a:rPr lang="ru-RU" altLang="x-none" sz="800" b="0" dirty="0" smtClean="0">
                          <a:latin typeface="Times New Roman" panose="02020603050405020304" pitchFamily="18" charset="0"/>
                          <a:cs typeface="Times New Roman" panose="02020603050405020304" pitchFamily="18" charset="0"/>
                        </a:rPr>
                        <a:t>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16732</TotalTime>
  <Words>553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3995</cp:revision>
  <cp:lastPrinted>2021-07-01T07:38:07Z</cp:lastPrinted>
  <dcterms:created xsi:type="dcterms:W3CDTF">2018-03-27T06:03:00Z</dcterms:created>
  <dcterms:modified xsi:type="dcterms:W3CDTF">2025-12-06T07:39:05Z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