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48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79988536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340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06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07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06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07</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Бұлтты, кей уақыттарда қар, жаяу бұрқасын, көктайғақ. </a:t>
            </a:r>
            <a:r>
              <a:rPr lang="ru-RU" sz="1200" dirty="0" err="1">
                <a:solidFill>
                  <a:prstClr val="black"/>
                </a:solidFill>
                <a:latin typeface="Times New Roman" panose="02020603050405020304" pitchFamily="18" charset="0"/>
                <a:cs typeface="Times New Roman" pitchFamily="18" charset="0"/>
              </a:rPr>
              <a:t>Оңтүстік</a:t>
            </a:r>
            <a:r>
              <a:rPr lang="ru-RU" sz="1200" dirty="0">
                <a:solidFill>
                  <a:prstClr val="black"/>
                </a:solidFill>
                <a:latin typeface="Times New Roman" panose="02020603050405020304" pitchFamily="18" charset="0"/>
                <a:cs typeface="Times New Roman" pitchFamily="18" charset="0"/>
              </a:rPr>
              <a:t>-б</a:t>
            </a:r>
            <a:r>
              <a:rPr lang="kk-KZ" sz="1200" dirty="0">
                <a:solidFill>
                  <a:prstClr val="black"/>
                </a:solidFill>
                <a:latin typeface="Times New Roman" panose="02020603050405020304" pitchFamily="18" charset="0"/>
                <a:cs typeface="Times New Roman" pitchFamily="18" charset="0"/>
              </a:rPr>
              <a:t>атыстан жел соғады, күші 7-12 м/с. Ауа температурасы түнде және күндіз 1-3 градус аяз.</a:t>
            </a:r>
          </a:p>
          <a:p>
            <a:pPr indent="355600" algn="just" hangingPunct="1">
              <a:defRPr/>
            </a:pPr>
            <a:r>
              <a:rPr lang="kk-KZ" sz="1200" dirty="0">
                <a:solidFill>
                  <a:prstClr val="black"/>
                </a:solidFill>
                <a:latin typeface="Times New Roman" panose="02020603050405020304" pitchFamily="18" charset="0"/>
                <a:cs typeface="Times New Roman" pitchFamily="18" charset="0"/>
              </a:rPr>
              <a:t>  </a:t>
            </a: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08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07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08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Бұлтты, кей уақыттарда қар, жаяу бұрқасын, көктайғақ. Батыстан соғатын жел солтүстік-шығысқа ауысады,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3-5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184237899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82</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34</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1004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06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Т</a:t>
            </a:r>
            <a:r>
              <a:rPr lang="kk-KZ" sz="1200" dirty="0">
                <a:latin typeface="Times New Roman"/>
                <a:ea typeface="Times New Roman"/>
                <a:cs typeface="Times New Roman"/>
                <a:sym typeface="Times New Roman"/>
              </a:rPr>
              <a:t>ұяқ С</a:t>
            </a:r>
            <a:r>
              <a:rPr sz="1200" dirty="0">
                <a:latin typeface="Times New Roman"/>
                <a:ea typeface="Times New Roman"/>
                <a:cs typeface="Times New Roman"/>
                <a:sym typeface="Times New Roman"/>
              </a:rPr>
              <a:t>. /</a:t>
            </a:r>
            <a:r>
              <a:rPr lang="ru-RU" sz="1200" dirty="0">
                <a:latin typeface="Times New Roman"/>
                <a:ea typeface="Times New Roman"/>
                <a:cs typeface="Times New Roman"/>
                <a:sym typeface="Times New Roman"/>
              </a:rPr>
              <a:t>Гончарова Л</a:t>
            </a:r>
            <a:r>
              <a:rPr lang="kk-KZ"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1071</TotalTime>
  <Words>679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200</cp:revision>
  <dcterms:modified xsi:type="dcterms:W3CDTF">2025-12-06T07:23:03Z</dcterms:modified>
</cp:coreProperties>
</file>