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340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786347" cy="267765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07 </a:t>
            </a:r>
            <a:r>
              <a:rPr lang="kk-KZ" altLang="ru-RU" sz="1200" b="1" dirty="0" smtClean="0">
                <a:latin typeface="Times New Roman" pitchFamily="18" charset="0"/>
                <a:ea typeface="Times New Roman KZ" pitchFamily="18" charset="0"/>
                <a:cs typeface="Times New Roman" pitchFamily="18" charset="0"/>
              </a:rPr>
              <a:t>желтоқсанға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2025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kk-KZ" sz="1200" b="1" dirty="0" smtClean="0">
                <a:latin typeface="Times New Roman" pitchFamily="18" charset="0"/>
                <a:cs typeface="Times New Roman" pitchFamily="18" charset="0"/>
              </a:rPr>
              <a:t>06 </a:t>
            </a:r>
            <a:r>
              <a:rPr lang="kk-KZ" sz="1200" b="1" dirty="0" smtClean="0">
                <a:latin typeface="Times New Roman" pitchFamily="18" charset="0"/>
                <a:cs typeface="Times New Roman" pitchFamily="18" charset="0"/>
              </a:rPr>
              <a:t>желтоқсан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a:t>
            </a:r>
            <a:r>
              <a:rPr lang="kk-KZ" sz="1200" b="1" dirty="0" smtClean="0">
                <a:latin typeface="Times New Roman" pitchFamily="18" charset="0"/>
                <a:ea typeface="Times New Roman KZ" pitchFamily="18" charset="0"/>
                <a:cs typeface="Times New Roman" pitchFamily="18" charset="0"/>
              </a:rPr>
              <a:t>07 </a:t>
            </a:r>
            <a:r>
              <a:rPr lang="kk-KZ" sz="1200" b="1" dirty="0" smtClean="0">
                <a:latin typeface="Times New Roman" pitchFamily="18" charset="0"/>
                <a:ea typeface="Times New Roman KZ" pitchFamily="18" charset="0"/>
                <a:cs typeface="Times New Roman" pitchFamily="18" charset="0"/>
              </a:rPr>
              <a:t>желтоқсан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cs typeface="Times New Roman" pitchFamily="18" charset="0"/>
              </a:rPr>
              <a:t>Көшпелі бұлтты</a:t>
            </a:r>
            <a:r>
              <a:rPr lang="kk-KZ" sz="1200" dirty="0" smtClean="0">
                <a:latin typeface="Times New Roman KZ" pitchFamily="18" charset="0"/>
                <a:ea typeface="Times New Roman KZ" pitchFamily="18" charset="0"/>
                <a:cs typeface="Times New Roman" pitchFamily="18" charset="0"/>
              </a:rPr>
              <a:t>, ауын-шашынсыз. Түнде және таңертең тұман. </a:t>
            </a:r>
            <a:r>
              <a:rPr lang="kk-KZ" sz="1200" dirty="0" smtClean="0">
                <a:latin typeface="Times New Roman" pitchFamily="18" charset="0"/>
                <a:ea typeface="Times New Roman KZ" pitchFamily="18" charset="0"/>
                <a:cs typeface="Times New Roman" pitchFamily="18" charset="0"/>
              </a:rPr>
              <a:t>Оң</a:t>
            </a:r>
            <a:r>
              <a:rPr lang="kk-KZ" sz="1200" dirty="0" smtClean="0">
                <a:latin typeface="Times New Roman" pitchFamily="18" charset="0"/>
                <a:cs typeface="Times New Roman" pitchFamily="18" charset="0"/>
              </a:rPr>
              <a:t>түстік-батыстан </a:t>
            </a:r>
            <a:r>
              <a:rPr lang="kk-KZ" sz="1200" dirty="0" smtClean="0">
                <a:latin typeface="Times New Roman" pitchFamily="18" charset="0"/>
                <a:cs typeface="Times New Roman" pitchFamily="18" charset="0"/>
              </a:rPr>
              <a:t>жел соғады, күші 2-7 м/с. Ауа температурасы түнде </a:t>
            </a:r>
            <a:r>
              <a:rPr lang="kk-KZ" sz="1200" dirty="0" smtClean="0">
                <a:latin typeface="Times New Roman" pitchFamily="18" charset="0"/>
                <a:cs typeface="Times New Roman" pitchFamily="18" charset="0"/>
              </a:rPr>
              <a:t>4-6 </a:t>
            </a:r>
            <a:r>
              <a:rPr lang="kk-KZ" sz="1200" dirty="0" smtClean="0">
                <a:latin typeface="Times New Roman" pitchFamily="18" charset="0"/>
                <a:cs typeface="Times New Roman" pitchFamily="18" charset="0"/>
              </a:rPr>
              <a:t>градус аяз, күндіз 5-7 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08 </a:t>
            </a:r>
            <a:r>
              <a:rPr lang="kk-KZ" altLang="ru-RU" sz="1200" b="1" dirty="0" smtClean="0">
                <a:latin typeface="Times New Roman" pitchFamily="18" charset="0"/>
                <a:ea typeface="Times New Roman KZ" pitchFamily="18" charset="0"/>
                <a:cs typeface="Times New Roman" pitchFamily="18" charset="0"/>
              </a:rPr>
              <a:t>желтоқсанға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07 </a:t>
            </a:r>
            <a:r>
              <a:rPr lang="kk-KZ" sz="1200" b="1" dirty="0" smtClean="0">
                <a:latin typeface="Times New Roman" pitchFamily="18" charset="0"/>
                <a:ea typeface="Times New Roman KZ" pitchFamily="18" charset="0"/>
                <a:cs typeface="Times New Roman" pitchFamily="18" charset="0"/>
              </a:rPr>
              <a:t>желтоқсан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a:t>
            </a:r>
            <a:r>
              <a:rPr lang="kk-KZ" sz="1200" b="1" dirty="0" smtClean="0">
                <a:latin typeface="Times New Roman" pitchFamily="18" charset="0"/>
                <a:ea typeface="Times New Roman KZ" pitchFamily="18" charset="0"/>
                <a:cs typeface="Times New Roman" pitchFamily="18" charset="0"/>
              </a:rPr>
              <a:t>08 </a:t>
            </a:r>
            <a:r>
              <a:rPr lang="kk-KZ" sz="1200" b="1" dirty="0" smtClean="0">
                <a:latin typeface="Times New Roman" pitchFamily="18" charset="0"/>
                <a:ea typeface="Times New Roman KZ" pitchFamily="18" charset="0"/>
                <a:cs typeface="Times New Roman" pitchFamily="18" charset="0"/>
              </a:rPr>
              <a:t>желтоқсан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a:t>
            </a:r>
            <a:r>
              <a:rPr lang="kk-KZ" sz="1200" dirty="0" smtClean="0">
                <a:latin typeface="Times New Roman" pitchFamily="18" charset="0"/>
                <a:cs typeface="Times New Roman" pitchFamily="18" charset="0"/>
              </a:rPr>
              <a:t>, жауын-шашынсыз. </a:t>
            </a:r>
            <a:r>
              <a:rPr lang="kk-KZ" sz="1200" dirty="0" smtClean="0">
                <a:latin typeface="Times New Roman" pitchFamily="18" charset="0"/>
                <a:ea typeface="Times New Roman KZ" pitchFamily="18" charset="0"/>
                <a:cs typeface="Times New Roman" pitchFamily="18" charset="0"/>
              </a:rPr>
              <a:t>Оң</a:t>
            </a:r>
            <a:r>
              <a:rPr lang="kk-KZ" sz="1200" dirty="0" smtClean="0">
                <a:latin typeface="Times New Roman" pitchFamily="18" charset="0"/>
                <a:cs typeface="Times New Roman" pitchFamily="18" charset="0"/>
              </a:rPr>
              <a:t>түстік-батыстан жел соғады, күші 3-8 м/с. Ауа температурасы түнде </a:t>
            </a:r>
            <a:r>
              <a:rPr lang="kk-KZ" sz="1200" dirty="0" smtClean="0">
                <a:latin typeface="Times New Roman" pitchFamily="18" charset="0"/>
                <a:cs typeface="Times New Roman" pitchFamily="18" charset="0"/>
              </a:rPr>
              <a:t>8-10 </a:t>
            </a:r>
            <a:r>
              <a:rPr lang="kk-KZ" sz="1200" dirty="0" smtClean="0">
                <a:latin typeface="Times New Roman" pitchFamily="18" charset="0"/>
                <a:cs typeface="Times New Roman" pitchFamily="18" charset="0"/>
              </a:rPr>
              <a:t>градус аяз.</a:t>
            </a:r>
            <a:endParaRPr lang="ru-RU" sz="1200" dirty="0" smtClean="0">
              <a:latin typeface="Times New Roman" panose="02020603050405020304" pitchFamily="18" charset="0"/>
              <a:cs typeface="Times New Roman" panose="02020603050405020304" pitchFamily="18" charset="0"/>
            </a:endParaRP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571744"/>
            <a:ext cx="4680169" cy="46166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желтоқсанда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328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0,656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3575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0,715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0,464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solidFill>
                            <a:schemeClr val="tx1"/>
                          </a:solidFill>
                          <a:latin typeface="Times New Roman" pitchFamily="18" charset="0"/>
                          <a:cs typeface="Times New Roman" pitchFamily="18" charset="0"/>
                        </a:rPr>
                        <a:t>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pitchFamily="18" charset="0"/>
                          <a:cs typeface="Times New Roman" pitchFamily="18" charset="0"/>
                        </a:rPr>
                        <a:t>0,218</a:t>
                      </a:r>
                      <a:endParaRPr lang="ru-RU" sz="11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0</a:t>
                      </a:r>
                      <a:endParaRPr lang="ru-RU" sz="1100" dirty="0">
                        <a:solidFill>
                          <a:schemeClr val="tx1"/>
                        </a:solidFill>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solidFill>
                            <a:schemeClr val="tx1"/>
                          </a:solidFill>
                          <a:latin typeface="Times New Roman" pitchFamily="18" charset="0"/>
                          <a:cs typeface="Times New Roman" pitchFamily="18" charset="0"/>
                        </a:rPr>
                        <a:t>0,38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0</a:t>
                      </a:r>
                      <a:endParaRPr lang="ru-RU" sz="1100" dirty="0">
                        <a:solidFill>
                          <a:schemeClr val="tx1"/>
                        </a:solidFill>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400" b="1" i="1" dirty="0" smtClean="0">
                <a:solidFill>
                  <a:srgbClr val="000000"/>
                </a:solidFill>
                <a:latin typeface="Times New Roman" panose="02020603050405020304" pitchFamily="18" charset="0"/>
                <a:cs typeface="Times New Roman" panose="02020603050405020304" pitchFamily="18" charset="0"/>
              </a:rPr>
              <a:t>Байменова А.А.</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21820</TotalTime>
  <Words>541</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5477</cp:revision>
  <cp:lastPrinted>2021-07-01T03:56:27Z</cp:lastPrinted>
  <dcterms:created xsi:type="dcterms:W3CDTF">2018-03-27T06:03:00Z</dcterms:created>
  <dcterms:modified xsi:type="dcterms:W3CDTF">2025-12-06T07:05:06Z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