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90668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315827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 тұман болады. Шығыстан жел соғады, күші 3-8 м/с. Ауа температурасы түнде 0-2,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 тұман болады</a:t>
            </a:r>
            <a:r>
              <a:rPr lang="uz-Cyrl-UZ"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14202</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3939</cp:revision>
  <cp:lastPrinted>2021-07-01T03:56:27Z</cp:lastPrinted>
  <dcterms:created xsi:type="dcterms:W3CDTF">2018-03-27T06:03:00Z</dcterms:created>
  <dcterms:modified xsi:type="dcterms:W3CDTF">2025-12-06T06:37:37Z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