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3412959"/>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81619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6630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06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07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күндіз жауын-шашын (қар, жаңбыр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Оңтүстік-батыстан жел соғады, күші </a:t>
            </a:r>
            <a:r>
              <a:rPr lang="en-US" sz="1100" dirty="0">
                <a:latin typeface="Times New Roman" panose="02020603050405020304" pitchFamily="18" charset="0"/>
                <a:cs typeface="Times New Roman" panose="02020603050405020304" pitchFamily="18" charset="0"/>
              </a:rPr>
              <a:t>9-14</a:t>
            </a:r>
            <a:r>
              <a:rPr lang="kk-KZ" sz="1100" dirty="0">
                <a:latin typeface="Times New Roman" panose="02020603050405020304" pitchFamily="18" charset="0"/>
                <a:cs typeface="Times New Roman" panose="02020603050405020304" pitchFamily="18" charset="0"/>
              </a:rPr>
              <a:t>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en-US" sz="1100" dirty="0">
                <a:latin typeface="Times New Roman" panose="02020603050405020304" pitchFamily="18" charset="0"/>
                <a:cs typeface="Times New Roman" panose="02020603050405020304" pitchFamily="18" charset="0"/>
              </a:rPr>
              <a:t>3</a:t>
            </a:r>
            <a:r>
              <a:rPr lang="kk-KZ" sz="1100" dirty="0">
                <a:latin typeface="Times New Roman" panose="02020603050405020304" pitchFamily="18" charset="0"/>
                <a:cs typeface="Times New Roman" panose="02020603050405020304" pitchFamily="18" charset="0"/>
              </a:rPr>
              <a:t>-</a:t>
            </a:r>
            <a:r>
              <a:rPr lang="en-US"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 күндіз </a:t>
            </a:r>
            <a:r>
              <a:rPr lang="en-US" sz="1100" dirty="0">
                <a:latin typeface="Times New Roman" panose="02020603050405020304" pitchFamily="18" charset="0"/>
                <a:cs typeface="Times New Roman" panose="02020603050405020304" pitchFamily="18" charset="0"/>
              </a:rPr>
              <a:t>0</a:t>
            </a:r>
            <a:r>
              <a:rPr lang="kk-KZ" sz="1100" dirty="0">
                <a:latin typeface="Times New Roman" panose="02020603050405020304" pitchFamily="18" charset="0"/>
                <a:cs typeface="Times New Roman" panose="02020603050405020304" pitchFamily="18" charset="0"/>
              </a:rPr>
              <a:t>-</a:t>
            </a:r>
            <a:r>
              <a:rPr lang="en-US" sz="1100" dirty="0">
                <a:latin typeface="Times New Roman" panose="02020603050405020304" pitchFamily="18" charset="0"/>
                <a:cs typeface="Times New Roman" panose="02020603050405020304" pitchFamily="18" charset="0"/>
              </a:rPr>
              <a:t>2</a:t>
            </a:r>
            <a:r>
              <a:rPr lang="kk-KZ" sz="1100" dirty="0">
                <a:latin typeface="Times New Roman" panose="02020603050405020304" pitchFamily="18" charset="0"/>
                <a:cs typeface="Times New Roman" panose="02020603050405020304" pitchFamily="18" charset="0"/>
              </a:rPr>
              <a:t> аяз.</a:t>
            </a:r>
          </a:p>
          <a:p>
            <a:pPr algn="just"/>
            <a:r>
              <a:rPr lang="kk-KZ" sz="1100" b="1" kern="1400" dirty="0">
                <a:latin typeface="Times New Roman" panose="02020603050405020304" pitchFamily="18" charset="0"/>
                <a:cs typeface="Times New Roman" panose="02020603050405020304" pitchFamily="18" charset="0"/>
              </a:rPr>
              <a:t>                                                   08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08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Солтүстік-шығыстан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7-9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07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49258</TotalTime>
  <Words>614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7100</cp:revision>
  <cp:lastPrinted>2025-07-15T07:11:11Z</cp:lastPrinted>
  <dcterms:created xsi:type="dcterms:W3CDTF">2018-03-27T06:03:00Z</dcterms:created>
  <dcterms:modified xsi:type="dcterms:W3CDTF">2025-12-06T06:18:43Z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