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645318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06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07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таңертең және күндіз қар жауады. Көктайғақ күтіледі. </a:t>
            </a:r>
            <a:r>
              <a:rPr lang="kk-KZ" sz="1200" dirty="0">
                <a:latin typeface="Times New Roman" panose="02020603050405020304" pitchFamily="18" charset="0"/>
                <a:ea typeface="Calibri" panose="020F0502020204030204" pitchFamily="34" charset="0"/>
              </a:rPr>
              <a:t>О</a:t>
            </a:r>
            <a:r>
              <a:rPr lang="kk-KZ" sz="1200" dirty="0">
                <a:effectLst/>
                <a:latin typeface="Times New Roman" panose="02020603050405020304" pitchFamily="18" charset="0"/>
                <a:ea typeface="Calibri" panose="020F0502020204030204" pitchFamily="34" charset="0"/>
              </a:rPr>
              <a:t>ңтүстік-батыстан жел соғады, күші</a:t>
            </a:r>
            <a:r>
              <a:rPr lang="ru-RU" sz="1200" dirty="0">
                <a:effectLst/>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және</a:t>
            </a:r>
            <a:r>
              <a:rPr lang="kk-KZ" sz="1200" dirty="0">
                <a:latin typeface="Times New Roman" panose="02020603050405020304" pitchFamily="18" charset="0"/>
                <a:ea typeface="Calibri" panose="020F0502020204030204" pitchFamily="34" charset="0"/>
              </a:rPr>
              <a:t> күндіз 1-3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07 желтоқсанның сағ. 20-дан 08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қар жауады, </a:t>
            </a:r>
            <a:r>
              <a:rPr lang="kk-KZ" sz="1200" dirty="0">
                <a:effectLst/>
                <a:latin typeface="Times New Roman" panose="02020603050405020304" pitchFamily="18" charset="0"/>
                <a:ea typeface="Calibri" panose="020F0502020204030204" pitchFamily="34" charset="0"/>
              </a:rPr>
              <a:t>жаяу бұрқасын</a:t>
            </a:r>
            <a:r>
              <a:rPr lang="kk-KZ" sz="1200" dirty="0">
                <a:latin typeface="Times New Roman" panose="02020603050405020304" pitchFamily="18" charset="0"/>
                <a:ea typeface="Calibri" panose="020F0502020204030204" pitchFamily="34" charset="0"/>
              </a:rPr>
              <a:t> күтіледі. Солтүстік-шығыстан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6-8</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86226103"/>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20206</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3888</cp:revision>
  <cp:lastPrinted>2021-07-01T07:38:07Z</cp:lastPrinted>
  <dcterms:created xsi:type="dcterms:W3CDTF">2018-03-27T06:03:00Z</dcterms:created>
  <dcterms:modified xsi:type="dcterms:W3CDTF">2025-12-06T06:24:51Z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