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156766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07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06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07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аздаған қар, күндіз 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cs typeface="Times New Roman" panose="02020603050405020304" pitchFamily="18" charset="0"/>
              </a:rPr>
              <a:t>түстік-б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3-5,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08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07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08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kk-KZ"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9345875"/>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27147</TotalTime>
  <Words>586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5273</cp:revision>
  <cp:lastPrinted>2021-07-01T07:38:07Z</cp:lastPrinted>
  <dcterms:created xsi:type="dcterms:W3CDTF">2018-03-27T06:03:00Z</dcterms:created>
  <dcterms:modified xsi:type="dcterms:W3CDTF">2025-12-06T08:34:07Z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