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318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417464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340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511557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2853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0,571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0,499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0,083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07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жауын-шашынсыз. Түнде және таңертең тұман. Жел оңтүстік-батыстан солтүстік-батысқа ауысып соғады, күші 5-10 м/с. Ауа температурасы түнде 3-5 градус аяз, күндіз 0-2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08 </a:t>
            </a:r>
            <a:r>
              <a:rPr lang="kk-KZ" sz="1100" b="1" dirty="0" smtClean="0">
                <a:solidFill>
                  <a:srgbClr val="000000"/>
                </a:solidFill>
                <a:latin typeface="Times New Roman" pitchFamily="18" charset="0"/>
                <a:cs typeface="Times New Roman" pitchFamily="18" charset="0"/>
                <a:sym typeface="+mn-ea"/>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5</a:t>
            </a:r>
            <a:r>
              <a:rPr lang="kk-KZ" sz="1100" dirty="0" smtClean="0">
                <a:latin typeface="Times New Roman" pitchFamily="18" charset="0"/>
                <a:cs typeface="Times New Roman" pitchFamily="18" charset="0"/>
              </a:rPr>
              <a:t>-10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0-2 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08 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төмендеуі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37070</TotalTime>
  <Words>572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6987</cp:revision>
  <cp:lastPrinted>2021-07-01T03:56:27Z</cp:lastPrinted>
  <dcterms:created xsi:type="dcterms:W3CDTF">2018-03-27T06:03:00Z</dcterms:created>
  <dcterms:modified xsi:type="dcterms:W3CDTF">2025-12-06T07:27:41Z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