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556609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07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06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Туман. Оңтүстік-батыстан жел соғады, күші 2-7 м/с. Ауа температурасы түнде 1-3 градус аяз, күндіз 2-4 градус жылы.</a:t>
            </a:r>
          </a:p>
          <a:p>
            <a:pPr algn="ct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08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солтүстік-шығысқа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06 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25436</TotalTime>
  <Words>516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4902</cp:revision>
  <cp:lastPrinted>2021-07-01T07:38:07Z</cp:lastPrinted>
  <dcterms:created xsi:type="dcterms:W3CDTF">2018-03-27T06:03:00Z</dcterms:created>
  <dcterms:modified xsi:type="dcterms:W3CDTF">2025-12-06T07:29:15Z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