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089066820"/>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41</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07</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6 </a:t>
            </a:r>
            <a:r>
              <a:rPr lang="kk-KZ" altLang="ru-RU" sz="1200" b="1" dirty="0" smtClean="0">
                <a:latin typeface="Times New Roman" panose="02020603050405020304" pitchFamily="18" charset="0"/>
                <a:cs typeface="Times New Roman" panose="02020603050405020304" pitchFamily="18" charset="0"/>
              </a:rPr>
              <a:t>желтоқсанға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2031582799"/>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0,171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20060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 </a:t>
            </a:r>
            <a:r>
              <a:rPr lang="kk-KZ" altLang="ru-RU" sz="1200" b="1" dirty="0" smtClean="0">
                <a:latin typeface="Times New Roman" panose="02020603050405020304" pitchFamily="18" charset="0"/>
                <a:cs typeface="Times New Roman" panose="02020603050405020304" pitchFamily="18" charset="0"/>
              </a:rPr>
              <a:t>желтоқсанға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07 </a:t>
            </a:r>
            <a:r>
              <a:rPr lang="kk-KZ" altLang="ru-RU" sz="1200" b="1" dirty="0" smtClean="0">
                <a:latin typeface="Times New Roman" pitchFamily="18" charset="0"/>
                <a:cs typeface="Times New Roman" pitchFamily="18" charset="0"/>
              </a:rPr>
              <a:t>желтоқсаннан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08 </a:t>
            </a:r>
            <a:r>
              <a:rPr lang="kk-KZ" altLang="ru-RU" sz="1200" b="1" dirty="0" smtClean="0">
                <a:latin typeface="Times New Roman" pitchFamily="18" charset="0"/>
                <a:cs typeface="Times New Roman" pitchFamily="18" charset="0"/>
              </a:rPr>
              <a:t>желтоқсанға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жауын-шашын, күндіз </a:t>
            </a:r>
            <a:r>
              <a:rPr lang="kk-KZ" sz="1100" dirty="0" smtClean="0">
                <a:latin typeface="Times New Roman" pitchFamily="18" charset="0"/>
                <a:cs typeface="Times New Roman" pitchFamily="18" charset="0"/>
              </a:rPr>
              <a:t>кей </a:t>
            </a:r>
            <a:r>
              <a:rPr lang="kk-KZ" sz="1100" dirty="0" smtClean="0">
                <a:latin typeface="Times New Roman" pitchFamily="18" charset="0"/>
                <a:cs typeface="Times New Roman" pitchFamily="18" charset="0"/>
              </a:rPr>
              <a:t>уақыттарда </a:t>
            </a:r>
            <a:r>
              <a:rPr lang="kk-KZ" sz="1100" dirty="0" smtClean="0">
                <a:latin typeface="Times New Roman" pitchFamily="18" charset="0"/>
                <a:cs typeface="Times New Roman" pitchFamily="18" charset="0"/>
              </a:rPr>
              <a:t>қатты жауын-шашын </a:t>
            </a:r>
            <a:r>
              <a:rPr lang="ru-RU" sz="1100" dirty="0" err="1" smtClean="0">
                <a:latin typeface="Times New Roman" pitchFamily="18" charset="0"/>
                <a:cs typeface="Times New Roman" pitchFamily="18" charset="0"/>
              </a:rPr>
              <a:t>(көбінесе</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жаңбыр) жауады. Кей уақыттарда </a:t>
            </a:r>
            <a:r>
              <a:rPr lang="kk-KZ" sz="1100" dirty="0" smtClean="0">
                <a:latin typeface="Times New Roman" pitchFamily="18" charset="0"/>
                <a:cs typeface="Times New Roman" pitchFamily="18" charset="0"/>
              </a:rPr>
              <a:t>тұман </a:t>
            </a:r>
            <a:r>
              <a:rPr lang="kk-KZ" sz="1100" dirty="0" smtClean="0">
                <a:latin typeface="Times New Roman" pitchFamily="18" charset="0"/>
                <a:cs typeface="Times New Roman" pitchFamily="18" charset="0"/>
              </a:rPr>
              <a:t>болады. Оңтүстік-батыстан солтүстік батысқа ауысатын жел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1-3,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4-6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09</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желтоқсанға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08</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желтоқсаннан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09 </a:t>
            </a:r>
            <a:r>
              <a:rPr lang="kk-KZ" altLang="ru-RU" sz="1200" b="1" dirty="0" smtClean="0">
                <a:latin typeface="Times New Roman" pitchFamily="18" charset="0"/>
                <a:cs typeface="Times New Roman" pitchFamily="18" charset="0"/>
              </a:rPr>
              <a:t>желтоқсанға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кей уақыттарда аздаған жауын-шашын </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жаңбыр, қар), тұман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a:t>
            </a:r>
            <a:r>
              <a:rPr lang="kk-KZ" sz="1100" dirty="0" smtClean="0">
                <a:latin typeface="Times New Roman" pitchFamily="18" charset="0"/>
                <a:cs typeface="Times New Roman" pitchFamily="18" charset="0"/>
              </a:rPr>
              <a:t>түстік-батыстан</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0-2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53000"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dirty="0"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14208</TotalTime>
  <Words>590</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3941</cp:revision>
  <cp:lastPrinted>2021-07-01T03:56:27Z</cp:lastPrinted>
  <dcterms:created xsi:type="dcterms:W3CDTF">2018-03-27T06:03:00Z</dcterms:created>
  <dcterms:modified xsi:type="dcterms:W3CDTF">2025-12-07T06:42:07Z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