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930034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91" y="15584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08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a:t>
            </a:r>
            <a:r>
              <a:rPr lang="kk-KZ" sz="1150" dirty="0" smtClean="0">
                <a:latin typeface="Times New Roman" panose="02020603050405020304" pitchFamily="18" charset="0"/>
                <a:cs typeface="Times New Roman" panose="02020603050405020304" pitchFamily="18" charset="0"/>
              </a:rPr>
              <a:t>ұлтты</a:t>
            </a:r>
            <a:r>
              <a:rPr lang="kk-KZ" sz="1150" smtClean="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түнде аздаған қар, күндіз </a:t>
            </a:r>
            <a:r>
              <a:rPr lang="kk-KZ" sz="1150" dirty="0" smtClean="0">
                <a:latin typeface="Times New Roman" panose="02020603050405020304" pitchFamily="18" charset="0"/>
                <a:cs typeface="Times New Roman" panose="02020603050405020304" pitchFamily="18" charset="0"/>
              </a:rPr>
              <a:t>жауын-шашын (қар, жаңбыр), көктайғақ болады. Солтүстік-батыстан жел соғады, күші 7-12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түнде 4-6,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1-3 </a:t>
            </a:r>
            <a:r>
              <a:rPr lang="kk-KZ" sz="1150" dirty="0">
                <a:latin typeface="Times New Roman" panose="02020603050405020304" pitchFamily="18" charset="0"/>
                <a:cs typeface="Times New Roman" panose="02020603050405020304" pitchFamily="18" charset="0"/>
              </a:rPr>
              <a:t>градус суық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09 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08</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09</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қар жауады. Солтүстік-батыстан жел соғады, күші 4-9 м/с. Ауа температурасы 5-8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335261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08 желтоқсанда,</a:t>
            </a:r>
            <a:r>
              <a:rPr lang="ru-RU" sz="1150" dirty="0" smtClean="0">
                <a:solidFill>
                  <a:schemeClr val="tx1"/>
                </a:solidFill>
                <a:latin typeface="Times New Roman" panose="02020603050405020304" pitchFamily="18" charset="0"/>
                <a:cs typeface="Times New Roman" panose="02020603050405020304" pitchFamily="18" charset="0"/>
              </a:rPr>
              <a:t> 09</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38119</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6308</cp:revision>
  <cp:lastPrinted>2021-07-01T07:38:07Z</cp:lastPrinted>
  <dcterms:created xsi:type="dcterms:W3CDTF">2018-03-27T06:03:00Z</dcterms:created>
  <dcterms:modified xsi:type="dcterms:W3CDTF">2025-12-07T08:57:12Z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