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735394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түнде және таңертең қар, көктайғақ. Кей уақыттарда тұман.  Оңтүстік-шығыстан соғатын жел солтүстік-батысқа ауысады, күші 5-10 м/с. Ауа температурасы түнде 2-4 градус аяз, күндіз 0-2 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кей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жаяу</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a:t>
            </a:r>
            <a:r>
              <a:rPr lang="ru-RU" sz="1150" dirty="0" err="1" smtClean="0">
                <a:latin typeface="Times New Roman" panose="02020603050405020304" pitchFamily="18" charset="0"/>
                <a:cs typeface="Times New Roman" panose="02020603050405020304" pitchFamily="18" charset="0"/>
              </a:rPr>
              <a:t>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024487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25380</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4902</cp:revision>
  <cp:lastPrinted>2021-07-01T07:38:07Z</cp:lastPrinted>
  <dcterms:created xsi:type="dcterms:W3CDTF">2018-03-27T06:03:00Z</dcterms:created>
  <dcterms:modified xsi:type="dcterms:W3CDTF">2025-12-07T07:56:39Z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