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7" d="100"/>
          <a:sy n="87" d="100"/>
        </p:scale>
        <p:origin x="48" y="6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8242395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07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08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Бұлтты, қар, жаяу бұрқасын, көктайғақ. </a:t>
            </a:r>
            <a:r>
              <a:rPr lang="ru-RU" sz="1200" dirty="0" err="1">
                <a:solidFill>
                  <a:prstClr val="black"/>
                </a:solidFill>
                <a:latin typeface="Times New Roman" panose="02020603050405020304" pitchFamily="18" charset="0"/>
                <a:cs typeface="Times New Roman" pitchFamily="18" charset="0"/>
              </a:rPr>
              <a:t>Солтүстік-шығы</a:t>
            </a:r>
            <a:r>
              <a:rPr lang="kk-KZ" sz="1200" dirty="0">
                <a:solidFill>
                  <a:prstClr val="black"/>
                </a:solidFill>
                <a:latin typeface="Times New Roman" panose="02020603050405020304" pitchFamily="18" charset="0"/>
                <a:cs typeface="Times New Roman" pitchFamily="18" charset="0"/>
              </a:rPr>
              <a:t>стан солтүстік-батысқа соғатын желдің күші 9-14 м/с. Ауа температурасы түнде және күндіз 4-6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09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08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09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кей уақыттарда қар, жаяу бұрқасын, түнде көктайғақ. Солтүстік-шығыстан соғатын жел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20-22 </a:t>
            </a:r>
            <a:r>
              <a:rPr lang="" sz="120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74092113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26</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430</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07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1082</TotalTime>
  <Words>677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202</cp:revision>
  <dcterms:modified xsi:type="dcterms:W3CDTF">2025-12-07T08:21:01Z</dcterms:modified>
</cp:coreProperties>
</file>