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883110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қар,  көктайғақ,  жаяу бұрқасын. Оңтүстік-батыстан жел соғады, күші 5-10 м/с. Ауа температурасы түнде және күндіз 0-2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күші9-14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25143</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5000</cp:revision>
  <cp:lastPrinted>2021-07-01T03:56:27Z</cp:lastPrinted>
  <dcterms:created xsi:type="dcterms:W3CDTF">2018-03-27T06:03:00Z</dcterms:created>
  <dcterms:modified xsi:type="dcterms:W3CDTF">2025-12-07T08:02:48Z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