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96" y="31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4981920"/>
              </p:ext>
            </p:extLst>
          </p:nvPr>
        </p:nvGraphicFramePr>
        <p:xfrm>
          <a:off x="344488" y="2436673"/>
          <a:ext cx="4392488" cy="1640400"/>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404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№341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41190" y="293258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5304932"/>
              </p:ext>
            </p:extLst>
          </p:nvPr>
        </p:nvGraphicFramePr>
        <p:xfrm>
          <a:off x="5041190" y="5023504"/>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8116" y="439667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08</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07 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08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жауын-шашын (жаңбыр, қар)</a:t>
            </a:r>
            <a:r>
              <a:rPr lang="kk-KZ" sz="1100" dirty="0" smtClean="0">
                <a:solidFill>
                  <a:prstClr val="black"/>
                </a:solidFill>
                <a:latin typeface="Times New Roman" pitchFamily="18" charset="0"/>
                <a:cs typeface="Times New Roman" pitchFamily="18" charset="0"/>
              </a:rPr>
              <a:t>. Түнде және таңертең  көктайғақ.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аяз, күндіз 1-3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08 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09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kk-KZ" sz="1100" dirty="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қар</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1190" y="388997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31049</TotalTime>
  <Words>584</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4114</cp:revision>
  <cp:lastPrinted>2021-07-01T07:38:07Z</cp:lastPrinted>
  <dcterms:created xsi:type="dcterms:W3CDTF">2018-03-27T06:03:00Z</dcterms:created>
  <dcterms:modified xsi:type="dcterms:W3CDTF">2025-12-07T07:01:03Z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