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08 </a:t>
            </a:r>
            <a:r>
              <a:rPr lang="kk-KZ" altLang="ru-RU" sz="1200" b="1" dirty="0" smtClean="0">
                <a:latin typeface="Times New Roman" pitchFamily="18" charset="0"/>
                <a:ea typeface="Times New Roman KZ" pitchFamily="18" charset="0"/>
                <a:cs typeface="Times New Roman"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07 </a:t>
            </a:r>
            <a:r>
              <a:rPr lang="kk-KZ" sz="1200" b="1" dirty="0" smtClean="0">
                <a:latin typeface="Times New Roman" pitchFamily="18" charset="0"/>
                <a:cs typeface="Times New Roman" pitchFamily="18" charset="0"/>
              </a:rPr>
              <a:t>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08 </a:t>
            </a:r>
            <a:r>
              <a:rPr lang="kk-KZ" sz="1200" b="1" dirty="0" smtClean="0">
                <a:latin typeface="Times New Roman" pitchFamily="18" charset="0"/>
                <a:ea typeface="Times New Roman KZ" pitchFamily="18" charset="0"/>
                <a:cs typeface="Times New Roman" pitchFamily="18" charset="0"/>
              </a:rPr>
              <a:t>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cs typeface="Times New Roman" pitchFamily="18" charset="0"/>
              </a:rPr>
              <a:t>Көшпелі бұлтты, </a:t>
            </a:r>
            <a:r>
              <a:rPr lang="kk-KZ" sz="1200" dirty="0" smtClean="0">
                <a:latin typeface="Times New Roman KZ" pitchFamily="18" charset="0"/>
                <a:ea typeface="Times New Roman KZ" pitchFamily="18" charset="0"/>
                <a:cs typeface="Times New Roman" pitchFamily="18" charset="0"/>
              </a:rPr>
              <a:t>күндіз </a:t>
            </a:r>
            <a:r>
              <a:rPr lang="kk-KZ" sz="1200" dirty="0" smtClean="0">
                <a:latin typeface="Times New Roman" pitchFamily="18" charset="0"/>
                <a:cs typeface="Times New Roman" pitchFamily="18" charset="0"/>
              </a:rPr>
              <a:t>жауын-шашын</a:t>
            </a:r>
            <a:r>
              <a:rPr lang="kk-KZ" sz="1200" dirty="0" smtClean="0">
                <a:latin typeface="Times New Roman KZ" pitchFamily="18" charset="0"/>
                <a:ea typeface="Times New Roman KZ" pitchFamily="18" charset="0"/>
                <a:cs typeface="Times New Roman" pitchFamily="18" charset="0"/>
              </a:rPr>
              <a:t> (жаңбыр, қар</a:t>
            </a:r>
            <a:r>
              <a:rPr lang="kk-KZ" sz="1200" dirty="0" smtClean="0">
                <a:latin typeface="Times New Roman" pitchFamily="18" charset="0"/>
                <a:cs typeface="Times New Roman" pitchFamily="18" charset="0"/>
              </a:rPr>
              <a:t>)</a:t>
            </a:r>
            <a:r>
              <a:rPr lang="kk-KZ" sz="1200" dirty="0" smtClean="0">
                <a:latin typeface="Times New Roman KZ" pitchFamily="18" charset="0"/>
                <a:ea typeface="Times New Roman KZ" pitchFamily="18" charset="0"/>
                <a:cs typeface="Times New Roman" pitchFamily="18" charset="0"/>
              </a:rPr>
              <a:t>. Кей уақыттарда тұман</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2-7 м/с. Ауа температурасы түнде 4-6 градус аяз, күндіз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a:t>
            </a:r>
            <a:r>
              <a:rPr lang="kk-KZ" altLang="ru-RU" sz="1200" b="1" dirty="0" smtClean="0">
                <a:latin typeface="Times New Roman" pitchFamily="18" charset="0"/>
                <a:ea typeface="Times New Roman KZ" pitchFamily="18" charset="0"/>
                <a:cs typeface="Times New Roman" pitchFamily="18" charset="0"/>
              </a:rPr>
              <a:t>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08 </a:t>
            </a:r>
            <a:r>
              <a:rPr lang="kk-KZ" sz="1200" b="1" dirty="0" smtClean="0">
                <a:latin typeface="Times New Roman" pitchFamily="18" charset="0"/>
                <a:ea typeface="Times New Roman KZ" pitchFamily="18" charset="0"/>
                <a:cs typeface="Times New Roman" pitchFamily="18" charset="0"/>
              </a:rPr>
              <a:t>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09 </a:t>
            </a:r>
            <a:r>
              <a:rPr lang="kk-KZ" sz="1200" b="1" dirty="0" smtClean="0">
                <a:latin typeface="Times New Roman" pitchFamily="18" charset="0"/>
                <a:ea typeface="Times New Roman KZ" pitchFamily="18" charset="0"/>
                <a:cs typeface="Times New Roman" pitchFamily="18" charset="0"/>
              </a:rPr>
              <a:t>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a:t>
            </a:r>
            <a:r>
              <a:rPr lang="kk-KZ" sz="1200" dirty="0" smtClean="0">
                <a:latin typeface="Times New Roman" pitchFamily="18" charset="0"/>
                <a:ea typeface="Times New Roman KZ"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3-8 м/с. Ауа температурасы түнде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0,964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4187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0,837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0,197</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21832</TotalTime>
  <Words>544</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5479</cp:revision>
  <cp:lastPrinted>2021-07-01T03:56:27Z</cp:lastPrinted>
  <dcterms:created xsi:type="dcterms:W3CDTF">2018-03-27T06:03:00Z</dcterms:created>
  <dcterms:modified xsi:type="dcterms:W3CDTF">2025-12-07T07:41:13Z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