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495485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түнде жауын-шашын (жаңбыр, қар), көктайғақ. </a:t>
            </a:r>
            <a:r>
              <a:rPr lang="kk-KZ" sz="1200" dirty="0" smtClean="0">
                <a:latin typeface="Times New Roman" panose="02020603050405020304" pitchFamily="18" charset="0"/>
                <a:cs typeface="Times New Roman" panose="02020603050405020304" pitchFamily="18" charset="0"/>
              </a:rPr>
              <a:t>Кей </a:t>
            </a:r>
            <a:r>
              <a:rPr lang="kk-KZ" sz="1200" dirty="0" smtClean="0">
                <a:latin typeface="Times New Roman" panose="02020603050405020304" pitchFamily="18" charset="0"/>
                <a:cs typeface="Times New Roman" panose="02020603050405020304" pitchFamily="18" charset="0"/>
              </a:rPr>
              <a:t>уақыттарда тұман. Жел солтүстік-батыстан, батыстан 2-7 м/с</a:t>
            </a:r>
            <a:r>
              <a:rPr lang="kk-KZ" sz="1200" dirty="0" smtClean="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аяз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0-2 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Кей </a:t>
            </a:r>
            <a:r>
              <a:rPr lang="kk-KZ" sz="1200" dirty="0" smtClean="0">
                <a:latin typeface="Times New Roman" panose="02020603050405020304" pitchFamily="18" charset="0"/>
                <a:cs typeface="Times New Roman" panose="02020603050405020304" pitchFamily="18" charset="0"/>
              </a:rPr>
              <a:t>уақыттарда тұман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солтүстіктен 3-8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5-7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728179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70806422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16736</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3996</cp:revision>
  <cp:lastPrinted>2021-07-01T07:38:07Z</cp:lastPrinted>
  <dcterms:created xsi:type="dcterms:W3CDTF">2018-03-27T06:03:00Z</dcterms:created>
  <dcterms:modified xsi:type="dcterms:W3CDTF">2025-12-07T06:15:59Z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