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1820298"/>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07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08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қар жауады</a:t>
            </a:r>
            <a:r>
              <a:rPr lang="kk-KZ" sz="1200" dirty="0">
                <a:latin typeface="Times New Roman" panose="02020603050405020304" pitchFamily="18" charset="0"/>
                <a:ea typeface="Calibri" panose="020F0502020204030204" pitchFamily="34" charset="0"/>
              </a:rPr>
              <a:t>, бұрқасын, к</a:t>
            </a:r>
            <a:r>
              <a:rPr lang="kk-KZ" sz="1200" dirty="0">
                <a:effectLst/>
                <a:latin typeface="Times New Roman" panose="02020603050405020304" pitchFamily="18" charset="0"/>
                <a:ea typeface="Calibri" panose="020F0502020204030204" pitchFamily="34" charset="0"/>
              </a:rPr>
              <a:t>өктайғақ күтіледі. </a:t>
            </a:r>
            <a:r>
              <a:rPr lang="kk-KZ" sz="1200" dirty="0">
                <a:latin typeface="Times New Roman" panose="02020603050405020304" pitchFamily="18" charset="0"/>
                <a:ea typeface="Calibri" panose="020F0502020204030204" pitchFamily="34" charset="0"/>
              </a:rPr>
              <a:t>Солтүстік-шығыстан жел соғады, күші 9-14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және</a:t>
            </a:r>
            <a:r>
              <a:rPr lang="kk-KZ" sz="1200" dirty="0">
                <a:latin typeface="Times New Roman" panose="02020603050405020304" pitchFamily="18" charset="0"/>
                <a:ea typeface="Calibri" panose="020F0502020204030204" pitchFamily="34" charset="0"/>
              </a:rPr>
              <a:t> күндіз 8-10 </a:t>
            </a:r>
            <a:r>
              <a:rPr lang="kk-KZ" sz="1200" dirty="0">
                <a:effectLst/>
                <a:latin typeface="Times New Roman" panose="02020603050405020304" pitchFamily="18" charset="0"/>
                <a:ea typeface="Calibri" panose="020F0502020204030204" pitchFamily="34" charset="0"/>
              </a:rPr>
              <a:t>градус </a:t>
            </a:r>
            <a:r>
              <a:rPr lang="kk-KZ" sz="1200">
                <a:latin typeface="Times New Roman" panose="02020603050405020304" pitchFamily="18" charset="0"/>
                <a:ea typeface="Calibri" panose="020F0502020204030204" pitchFamily="34" charset="0"/>
              </a:rPr>
              <a:t>аяз, күндіз  </a:t>
            </a:r>
            <a:r>
              <a:rPr lang="kk-KZ" sz="1200" dirty="0">
                <a:latin typeface="Times New Roman" panose="02020603050405020304" pitchFamily="18" charset="0"/>
                <a:ea typeface="Calibri" panose="020F0502020204030204" pitchFamily="34" charset="0"/>
              </a:rPr>
              <a:t>одан әрі төмендеуімен. .</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08 желтоқсанның сағ. 20-дан 09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қар жауады, </a:t>
            </a:r>
            <a:r>
              <a:rPr lang="kk-KZ" sz="1200" dirty="0">
                <a:effectLst/>
                <a:latin typeface="Times New Roman" panose="02020603050405020304" pitchFamily="18" charset="0"/>
                <a:ea typeface="Calibri" panose="020F0502020204030204" pitchFamily="34" charset="0"/>
              </a:rPr>
              <a:t>жаяу бұрқасын</a:t>
            </a:r>
            <a:r>
              <a:rPr lang="kk-KZ" sz="1200" dirty="0">
                <a:latin typeface="Times New Roman" panose="02020603050405020304" pitchFamily="18" charset="0"/>
                <a:ea typeface="Calibri" panose="020F0502020204030204" pitchFamily="34" charset="0"/>
              </a:rPr>
              <a:t> күтіледі. Солтүстік-шығыстан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5-10  м/с. </a:t>
            </a:r>
            <a:r>
              <a:rPr lang="kk-KZ" sz="1200" dirty="0">
                <a:effectLst/>
                <a:latin typeface="Times New Roman" panose="02020603050405020304" pitchFamily="18" charset="0"/>
                <a:ea typeface="Calibri" panose="020F0502020204030204" pitchFamily="34" charset="0"/>
              </a:rPr>
              <a:t>Ауа температурасы </a:t>
            </a:r>
            <a:r>
              <a:rPr lang="kk-KZ" sz="1200" dirty="0">
                <a:latin typeface="Times New Roman" panose="02020603050405020304" pitchFamily="18" charset="0"/>
                <a:ea typeface="Calibri" panose="020F0502020204030204" pitchFamily="34" charset="0"/>
              </a:rPr>
              <a:t>16-18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25323426"/>
              </p:ext>
            </p:extLst>
          </p:nvPr>
        </p:nvGraphicFramePr>
        <p:xfrm>
          <a:off x="5001868" y="4436540"/>
          <a:ext cx="4572000" cy="188494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1276">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20230</TotalTime>
  <Words>586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3891</cp:revision>
  <cp:lastPrinted>2021-07-01T07:38:07Z</cp:lastPrinted>
  <dcterms:created xsi:type="dcterms:W3CDTF">2018-03-27T06:03:00Z</dcterms:created>
  <dcterms:modified xsi:type="dcterms:W3CDTF">2025-12-07T06:18:14Z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