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82221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6221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    Көшпелі </a:t>
            </a:r>
            <a:r>
              <a:rPr lang="kk-KZ" altLang="ru-RU" sz="1200" dirty="0">
                <a:latin typeface="Times New Roman" panose="02020603050405020304" pitchFamily="18" charset="0"/>
                <a:cs typeface="Times New Roman" panose="02020603050405020304" pitchFamily="18" charset="0"/>
              </a:rPr>
              <a:t>бұлтты, қар, көктайғақ, күндіз жаяу бұрқасын. Кей уақыттарда тұман. Солтүстік-батыстан жел соғады, күші 7-12 м/с. Ауа температурасы түнде және күндіз 11-13 градус жылы, күндіз одан әрі төмендейді. </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27-29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169743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27043</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5100</cp:revision>
  <cp:lastPrinted>2021-07-01T07:38:07Z</cp:lastPrinted>
  <dcterms:created xsi:type="dcterms:W3CDTF">2018-03-27T06:03:00Z</dcterms:created>
  <dcterms:modified xsi:type="dcterms:W3CDTF">2025-12-08T07:32:31Z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