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2562"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98831108"/>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08 желтоқсанға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09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08 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09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      Көшпелі </a:t>
            </a:r>
            <a:r>
              <a:rPr lang="kk-KZ" altLang="ru-RU" sz="1200" dirty="0">
                <a:latin typeface="Times New Roman" panose="02020603050405020304" pitchFamily="18" charset="0"/>
                <a:cs typeface="Times New Roman" panose="02020603050405020304" pitchFamily="18" charset="0"/>
              </a:rPr>
              <a:t>бұлтты, </a:t>
            </a:r>
            <a:r>
              <a:rPr lang="kk-KZ" altLang="ru-RU" sz="1200" dirty="0" smtClean="0">
                <a:latin typeface="Times New Roman" panose="02020603050405020304" pitchFamily="18" charset="0"/>
                <a:cs typeface="Times New Roman" panose="02020603050405020304" pitchFamily="18" charset="0"/>
              </a:rPr>
              <a:t>қ</a:t>
            </a:r>
            <a:r>
              <a:rPr lang="kk-KZ" altLang="ru-RU" sz="1200" dirty="0" smtClean="0">
                <a:latin typeface="Times New Roman" panose="02020603050405020304" pitchFamily="18" charset="0"/>
                <a:cs typeface="Times New Roman" panose="02020603050405020304" pitchFamily="18" charset="0"/>
              </a:rPr>
              <a:t>ар, көктайғақ, </a:t>
            </a:r>
            <a:r>
              <a:rPr lang="kk-KZ" altLang="ru-RU" sz="1200" dirty="0">
                <a:latin typeface="Times New Roman" panose="02020603050405020304" pitchFamily="18" charset="0"/>
                <a:cs typeface="Times New Roman" panose="02020603050405020304" pitchFamily="18" charset="0"/>
              </a:rPr>
              <a:t>күндіз жаяу бұрқасын. </a:t>
            </a:r>
            <a:r>
              <a:rPr lang="kk-KZ" altLang="ru-RU" sz="1200" dirty="0" smtClean="0">
                <a:latin typeface="Times New Roman" panose="02020603050405020304" pitchFamily="18" charset="0"/>
                <a:cs typeface="Times New Roman" panose="02020603050405020304" pitchFamily="18" charset="0"/>
              </a:rPr>
              <a:t>Кей уақыттарда тұман</a:t>
            </a:r>
            <a:r>
              <a:rPr lang="kk-KZ" altLang="ru-RU" sz="1200" dirty="0">
                <a:latin typeface="Times New Roman" panose="02020603050405020304" pitchFamily="18" charset="0"/>
                <a:cs typeface="Times New Roman" panose="02020603050405020304" pitchFamily="18" charset="0"/>
              </a:rPr>
              <a:t>. Солтүстік-батыстан жел соғады, күші 7-12 м/с. Ауа температурасы түнде және күндіз 11-13 градус жылы, күндіз одан әрі </a:t>
            </a:r>
            <a:r>
              <a:rPr lang="kk-KZ" altLang="ru-RU" sz="1200" dirty="0" smtClean="0">
                <a:latin typeface="Times New Roman" panose="02020603050405020304" pitchFamily="18" charset="0"/>
                <a:cs typeface="Times New Roman" panose="02020603050405020304" pitchFamily="18" charset="0"/>
              </a:rPr>
              <a:t>төмендейді. </a:t>
            </a:r>
          </a:p>
          <a:p>
            <a:pPr algn="just"/>
            <a:r>
              <a:rPr lang="kk-KZ" altLang="ru-RU" sz="1150" b="1" dirty="0" smtClean="0">
                <a:latin typeface="Times New Roman" panose="02020603050405020304" pitchFamily="18" charset="0"/>
                <a:cs typeface="Times New Roman" panose="02020603050405020304" pitchFamily="18" charset="0"/>
              </a:rPr>
              <a:t>10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09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10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бұрқасын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27-29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15004036"/>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25180</TotalTime>
  <Words>584</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5003</cp:revision>
  <cp:lastPrinted>2021-07-01T03:56:27Z</cp:lastPrinted>
  <dcterms:created xsi:type="dcterms:W3CDTF">2018-03-27T06:03:00Z</dcterms:created>
  <dcterms:modified xsi:type="dcterms:W3CDTF">2025-12-08T07:32:34Z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