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1722020"/>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029933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30820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3568"/>
            <a:ext cx="4726961" cy="15542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09</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08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09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Бұлтты, қар, кей уақытта қатты қар, бұрқасын. Солтүстік-шығыстан жел соғады, күші </a:t>
            </a:r>
            <a:r>
              <a:rPr lang="en-US" sz="1000" dirty="0">
                <a:latin typeface="Times New Roman" panose="02020603050405020304" pitchFamily="18" charset="0"/>
                <a:cs typeface="Times New Roman" panose="02020603050405020304" pitchFamily="18" charset="0"/>
              </a:rPr>
              <a:t>9-14</a:t>
            </a:r>
            <a:r>
              <a:rPr lang="ru-RU" sz="1000" dirty="0">
                <a:latin typeface="Times New Roman" panose="02020603050405020304" pitchFamily="18" charset="0"/>
                <a:cs typeface="Times New Roman" panose="02020603050405020304" pitchFamily="18" charset="0"/>
              </a:rPr>
              <a:t>,</a:t>
            </a:r>
            <a:r>
              <a:rPr lang="kk-KZ" sz="1000" dirty="0">
                <a:latin typeface="Times New Roman" panose="02020603050405020304" pitchFamily="18" charset="0"/>
                <a:cs typeface="Times New Roman" panose="02020603050405020304" pitchFamily="18" charset="0"/>
              </a:rPr>
              <a:t> түнде және таңертең екпіні 15-20 м/с.</a:t>
            </a:r>
            <a:r>
              <a:rPr lang="ru-RU"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Ауа температурасы түнде және күндіз 20-22 аяз.</a:t>
            </a:r>
          </a:p>
          <a:p>
            <a:pPr algn="just"/>
            <a:r>
              <a:rPr lang="kk-KZ" sz="1100" b="1" kern="1400" dirty="0">
                <a:latin typeface="Times New Roman" panose="02020603050405020304" pitchFamily="18" charset="0"/>
                <a:cs typeface="Times New Roman" panose="02020603050405020304" pitchFamily="18" charset="0"/>
              </a:rPr>
              <a:t>                                                   10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10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қар, жаяу бұрқасын. Солтүстік-батыстан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22-24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09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10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49354</TotalTime>
  <Words>618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7106</cp:revision>
  <cp:lastPrinted>2025-07-15T07:11:11Z</cp:lastPrinted>
  <dcterms:created xsi:type="dcterms:W3CDTF">2018-03-27T06:03:00Z</dcterms:created>
  <dcterms:modified xsi:type="dcterms:W3CDTF">2025-12-08T06:51:21Z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