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3" d="100"/>
          <a:sy n="73" d="100"/>
        </p:scale>
        <p:origin x="-12" y="6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28698825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342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08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09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Бұлтты, кей уақыттарда қар, жаяу бұрқасын, түнде көктайғақ. Солтүстік-шығыстан соғатын жел күші 9-14,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20-22 </a:t>
            </a:r>
            <a:r>
              <a:rPr lang="" sz="1200" dirty="0">
                <a:solidFill>
                  <a:prstClr val="black"/>
                </a:solidFill>
                <a:latin typeface="Times New Roman" panose="02020603050405020304" pitchFamily="18" charset="0"/>
                <a:cs typeface="Times New Roman" pitchFamily="18" charset="0"/>
              </a:rPr>
              <a:t>градус</a:t>
            </a:r>
            <a:r>
              <a:rPr lang="kk-KZ" sz="1200" dirty="0">
                <a:solidFill>
                  <a:prstClr val="black"/>
                </a:solidFill>
                <a:latin typeface="Times New Roman" panose="02020603050405020304" pitchFamily="18" charset="0"/>
                <a:cs typeface="Times New Roman" pitchFamily="18" charset="0"/>
              </a:rPr>
              <a:t>,</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18-20 градус аяз.</a:t>
            </a:r>
          </a:p>
          <a:p>
            <a:pPr indent="355600" algn="just" hangingPunct="1">
              <a:defRPr/>
            </a:pPr>
            <a:r>
              <a:rPr lang="kk-KZ" sz="1200" dirty="0">
                <a:solidFill>
                  <a:prstClr val="black"/>
                </a:solidFill>
                <a:latin typeface="Times New Roman" panose="02020603050405020304" pitchFamily="18" charset="0"/>
                <a:cs typeface="Times New Roman" pitchFamily="18" charset="0"/>
              </a:rPr>
              <a:t>  </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10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09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10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жауын-шашынсыз.Солтүстік-батыстан, солтүстік-шығысқа соғатын жел күші 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23-25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74001458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1296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107</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08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Жолдыбай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1458</TotalTime>
  <Words>673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206</cp:revision>
  <dcterms:modified xsi:type="dcterms:W3CDTF">2025-12-08T09:06:53Z</dcterms:modified>
</cp:coreProperties>
</file>