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114997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Кей уақыттарда тұман. Жел </a:t>
            </a:r>
            <a:r>
              <a:rPr lang="kk-KZ" sz="1200" dirty="0" smtClean="0">
                <a:latin typeface="Times New Roman" panose="02020603050405020304" pitchFamily="18" charset="0"/>
                <a:cs typeface="Times New Roman" panose="02020603050405020304" pitchFamily="18" charset="0"/>
              </a:rPr>
              <a:t>солтүстік-шығыстан 7-12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3-5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 күндіз 0-2 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9-11</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a:solidFill>
                  <a:schemeClr val="tx1"/>
                </a:solidFill>
                <a:latin typeface="Times New Roman" pitchFamily="18" charset="0"/>
                <a:cs typeface="Times New Roman" pitchFamily="18" charset="0"/>
              </a:rPr>
              <a:t>сейілуіне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8844119"/>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0.101</a:t>
                      </a:r>
                      <a:endParaRPr lang="ru-RU" sz="11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09255263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a:t>
                      </a:r>
                      <a:r>
                        <a:rPr lang="kk-KZ" altLang="x-none" sz="800" b="0" baseline="0" dirty="0" smtClean="0">
                          <a:latin typeface="Times New Roman" panose="02020603050405020304" pitchFamily="18" charset="0"/>
                          <a:cs typeface="Times New Roman" panose="02020603050405020304" pitchFamily="18" charset="0"/>
                        </a:rPr>
                        <a:t>т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16744</TotalTime>
  <Words>546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3997</cp:revision>
  <cp:lastPrinted>2021-07-01T07:38:07Z</cp:lastPrinted>
  <dcterms:created xsi:type="dcterms:W3CDTF">2018-03-27T06:03:00Z</dcterms:created>
  <dcterms:modified xsi:type="dcterms:W3CDTF">2025-12-08T06:56:15Z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