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982"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497477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күндіз қар, жаяу бұрқасын, көктайғақ. Солтүстік-батыстан жел соғады, күші 7-12 м/с. Ауа температурасы түнде және күндіз 2-4 градус аяз, одан әрі </a:t>
            </a:r>
            <a:r>
              <a:rPr lang="kk-KZ" altLang="ru-RU" sz="1200" dirty="0" smtClean="0">
                <a:latin typeface="Times New Roman" panose="02020603050405020304" pitchFamily="18" charset="0"/>
                <a:cs typeface="Times New Roman" panose="02020603050405020304" pitchFamily="18" charset="0"/>
              </a:rPr>
              <a:t>төмендейді.</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10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433823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a:t>
            </a:r>
            <a:r>
              <a:rPr lang="kk-KZ" altLang="ru-RU" sz="1200" b="1" i="1" dirty="0" smtClean="0">
                <a:solidFill>
                  <a:srgbClr val="000000"/>
                </a:solidFill>
                <a:latin typeface="Times New Roman" panose="02020603050405020304" pitchFamily="18" charset="0"/>
                <a:cs typeface="Times New Roman" panose="02020603050405020304" pitchFamily="18" charset="0"/>
              </a:rPr>
              <a:t>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27550</TotalTime>
  <Words>560</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5041</cp:revision>
  <cp:lastPrinted>2021-07-01T07:38:07Z</cp:lastPrinted>
  <dcterms:created xsi:type="dcterms:W3CDTF">2018-03-27T06:03:00Z</dcterms:created>
  <dcterms:modified xsi:type="dcterms:W3CDTF">2025-12-08T07:38:19Z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