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628"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7353949"/>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1590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09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08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09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Кей уақыттарда тұман</a:t>
            </a:r>
            <a:r>
              <a:rPr lang="kk-KZ" altLang="ru-RU" sz="1200" dirty="0">
                <a:latin typeface="Times New Roman" panose="02020603050405020304" pitchFamily="18" charset="0"/>
                <a:cs typeface="Times New Roman" panose="02020603050405020304" pitchFamily="18" charset="0"/>
              </a:rPr>
              <a:t>, көктайғақ. Солтүстік-батыстан жел соғады, күші 5–10 м/с. Ауа температурасы түнде 6–8 градус аяз, күндіз 4–6 градус аяз, одан әрі </a:t>
            </a:r>
            <a:r>
              <a:rPr lang="kk-KZ" altLang="ru-RU" sz="1200" dirty="0" smtClean="0">
                <a:latin typeface="Times New Roman" panose="02020603050405020304" pitchFamily="18" charset="0"/>
                <a:cs typeface="Times New Roman" panose="02020603050405020304" pitchFamily="18" charset="0"/>
              </a:rPr>
              <a:t>төмендейді.</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10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10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боран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08 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091209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25415</TotalTime>
  <Words>524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4905</cp:revision>
  <cp:lastPrinted>2021-07-01T07:38:07Z</cp:lastPrinted>
  <dcterms:created xsi:type="dcterms:W3CDTF">2018-03-27T06:03:00Z</dcterms:created>
  <dcterms:modified xsi:type="dcterms:W3CDTF">2025-12-08T07:44:16Z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