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70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905190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№342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қар, күндіз бұрқасын, көктайғақ. </a:t>
            </a:r>
            <a:r>
              <a:rPr lang="kk-KZ" sz="1200" dirty="0" smtClean="0">
                <a:solidFill>
                  <a:prstClr val="black"/>
                </a:solidFill>
                <a:latin typeface="Times New Roman" pitchFamily="18" charset="0"/>
                <a:cs typeface="Times New Roman" pitchFamily="18" charset="0"/>
              </a:rPr>
              <a:t>Оңтүстіктен соғатын жел солтүстік-батысқа ауысады, күші 5-10</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екпіні 15-18 </a:t>
            </a:r>
            <a:r>
              <a:rPr lang="kk-KZ" sz="1200" dirty="0">
                <a:solidFill>
                  <a:prstClr val="black"/>
                </a:solidFill>
                <a:latin typeface="Times New Roman" pitchFamily="18" charset="0"/>
                <a:cs typeface="Times New Roman" pitchFamily="18" charset="0"/>
              </a:rPr>
              <a:t>м/с. Ауа температурасы түнде 5-7°, 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10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бұрқасын. Жел солтүстік-батыстан соғады, күші </a:t>
            </a:r>
            <a:r>
              <a:rPr lang="kk-KZ" sz="1200" dirty="0" smtClean="0">
                <a:solidFill>
                  <a:prstClr val="black"/>
                </a:solidFill>
                <a:latin typeface="Times New Roman" pitchFamily="18" charset="0"/>
                <a:cs typeface="Times New Roman" pitchFamily="18" charset="0"/>
              </a:rPr>
              <a:t>9-14, екпіні 15-18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8677" y="24621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3401193"/>
              </p:ext>
            </p:extLst>
          </p:nvPr>
        </p:nvGraphicFramePr>
        <p:xfrm>
          <a:off x="4978218"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19312</TotalTime>
  <Words>586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3841</cp:revision>
  <cp:lastPrinted>2021-07-01T03:56:27Z</cp:lastPrinted>
  <dcterms:created xsi:type="dcterms:W3CDTF">2018-03-27T06:03:00Z</dcterms:created>
  <dcterms:modified xsi:type="dcterms:W3CDTF">2025-12-08T07:39:43Z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