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88074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91" y="15584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09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Көшпелі б</a:t>
            </a:r>
            <a:r>
              <a:rPr lang="kk-KZ" sz="1150" dirty="0" smtClean="0">
                <a:latin typeface="Times New Roman" panose="02020603050405020304" pitchFamily="18" charset="0"/>
                <a:cs typeface="Times New Roman" panose="02020603050405020304" pitchFamily="18" charset="0"/>
              </a:rPr>
              <a:t>ұлтты, түнде аздаған қар жауады. Солтүстік-шығыстан, шығыстан жел соғады, күші 6-11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түнде және күндіз 6-8 </a:t>
            </a:r>
            <a:r>
              <a:rPr lang="kk-KZ" sz="1150" dirty="0">
                <a:latin typeface="Times New Roman" panose="02020603050405020304" pitchFamily="18" charset="0"/>
                <a:cs typeface="Times New Roman" panose="02020603050405020304" pitchFamily="18" charset="0"/>
              </a:rPr>
              <a:t>градус суық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10 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09</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10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күші 2-7 м/с. Ауа температурасы 10-12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335261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08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желтоқсанда,</a:t>
            </a:r>
            <a:r>
              <a:rPr lang="ru-RU" sz="1150" dirty="0" smtClean="0">
                <a:solidFill>
                  <a:schemeClr val="tx1"/>
                </a:solidFill>
                <a:latin typeface="Times New Roman" panose="02020603050405020304" pitchFamily="18" charset="0"/>
                <a:cs typeface="Times New Roman" panose="02020603050405020304" pitchFamily="18" charset="0"/>
              </a:rPr>
              <a:t> 10</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38191</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6313</cp:revision>
  <cp:lastPrinted>2021-07-01T07:38:07Z</cp:lastPrinted>
  <dcterms:created xsi:type="dcterms:W3CDTF">2018-03-27T06:03:00Z</dcterms:created>
  <dcterms:modified xsi:type="dcterms:W3CDTF">2025-12-08T08:52:02Z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