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96" y="31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867846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744106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түнде және таңертең жауын-шашын (жаңбыр, қар</a:t>
            </a:r>
            <a:r>
              <a:rPr lang="kk-KZ"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және таңертең</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көктайғақ.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 аяз-1 жылы,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31044</TotalTime>
  <Words>591</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4126</cp:revision>
  <cp:lastPrinted>2021-07-01T07:38:07Z</cp:lastPrinted>
  <dcterms:created xsi:type="dcterms:W3CDTF">2018-03-27T06:03:00Z</dcterms:created>
  <dcterms:modified xsi:type="dcterms:W3CDTF">2025-12-08T07:20:14Z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