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59004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бұрқасын, көктайғақ. Тұман. Солтүстік-батыстан, солтүстіктен жел соғады, күші 6-11 м/с. Түнде ауа температурасы 22-24 градус аяз, күндіз 18-20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22-24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131280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27096</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5101</cp:revision>
  <cp:lastPrinted>2021-07-01T07:38:07Z</cp:lastPrinted>
  <dcterms:created xsi:type="dcterms:W3CDTF">2018-03-27T06:03:00Z</dcterms:created>
  <dcterms:modified xsi:type="dcterms:W3CDTF">2025-12-09T07:49:27Z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