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432"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145373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698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бұрқасын, көктайғақ.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және күндіз 16-18</a:t>
            </a:r>
            <a:r>
              <a:rPr lang="kk-KZ" sz="1200" smtClean="0">
                <a:solidFill>
                  <a:prstClr val="black"/>
                </a:solidFill>
                <a:latin typeface="Times New Roman" pitchFamily="18" charset="0"/>
                <a:cs typeface="Times New Roman" pitchFamily="18" charset="0"/>
              </a:rPr>
              <a:t>° аяздан одан әрі төмендейді.</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желтоқсанға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11 </a:t>
            </a:r>
            <a:r>
              <a:rPr lang="kk-KZ" sz="1200" b="1" dirty="0"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28-30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5396" y="22920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6561970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19645</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3783</cp:revision>
  <cp:lastPrinted>2021-07-01T03:56:27Z</cp:lastPrinted>
  <dcterms:created xsi:type="dcterms:W3CDTF">2018-03-27T06:03:00Z</dcterms:created>
  <dcterms:modified xsi:type="dcterms:W3CDTF">2025-12-09T08:12:16Z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