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329835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2891" y="155840"/>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10 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09</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altLang="ru-RU" sz="1150" dirty="0" smtClean="0">
                <a:latin typeface="Times New Roman" panose="02020603050405020304" pitchFamily="18" charset="0"/>
                <a:cs typeface="Times New Roman" panose="02020603050405020304" pitchFamily="18" charset="0"/>
                <a:sym typeface="+mn-ea"/>
              </a:rPr>
              <a:t>Көшпелі </a:t>
            </a:r>
            <a:r>
              <a:rPr lang="kk-KZ" altLang="ru-RU" sz="1150" dirty="0">
                <a:latin typeface="Times New Roman" panose="02020603050405020304" pitchFamily="18" charset="0"/>
                <a:cs typeface="Times New Roman" panose="02020603050405020304" pitchFamily="18" charset="0"/>
                <a:sym typeface="+mn-ea"/>
              </a:rPr>
              <a:t>бұлтты, жауын-шашынсыз. Шығыстан, оңтүстік-шығыстан жел соғады, күші 7-12 м/с. Ауа температурасы түнде 14-16, күндіз 8-10 градус аяз болады</a:t>
            </a:r>
            <a:r>
              <a:rPr lang="kk-KZ" altLang="ru-RU" sz="1150" dirty="0" smtClean="0">
                <a:latin typeface="Times New Roman" panose="02020603050405020304" pitchFamily="18" charset="0"/>
                <a:cs typeface="Times New Roman" panose="02020603050405020304" pitchFamily="18" charset="0"/>
                <a:sym typeface="+mn-ea"/>
              </a:rPr>
              <a:t>.</a:t>
            </a:r>
          </a:p>
          <a:p>
            <a:pPr algn="ctr"/>
            <a:r>
              <a:rPr lang="kk-KZ" sz="1150" b="1" dirty="0" smtClean="0">
                <a:latin typeface="Times New Roman" panose="02020603050405020304" pitchFamily="18" charset="0"/>
                <a:cs typeface="Times New Roman" panose="02020603050405020304" pitchFamily="18" charset="0"/>
              </a:rPr>
              <a:t>11 желтоқсанға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10</a:t>
            </a:r>
            <a:r>
              <a:rPr lang="kk-KZ" sz="1150" b="1" dirty="0" smtClean="0">
                <a:latin typeface="Times New Roman" panose="02020603050405020304" pitchFamily="18" charset="0"/>
                <a:cs typeface="Times New Roman" panose="02020603050405020304" pitchFamily="18" charset="0"/>
              </a:rPr>
              <a:t> 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11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altLang="ru-RU" sz="1150" dirty="0">
                <a:latin typeface="Times New Roman" panose="02020603050405020304" pitchFamily="18" charset="0"/>
                <a:cs typeface="Times New Roman" panose="02020603050405020304" pitchFamily="18" charset="0"/>
                <a:sym typeface="+mn-ea"/>
              </a:rPr>
              <a:t>Көшпелі бұлтты, жауын-шашынсыз</a:t>
            </a:r>
            <a:r>
              <a:rPr lang="kk-KZ" sz="1150" dirty="0" smtClean="0">
                <a:latin typeface="Times New Roman" panose="02020603050405020304" pitchFamily="18" charset="0"/>
                <a:cs typeface="Times New Roman" panose="02020603050405020304" pitchFamily="18" charset="0"/>
              </a:rPr>
              <a:t>. Оңтүстік-шығыстан жел соғады, күші 5-10 м/с. Ауа температурасы 8-10 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3352618"/>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224218695"/>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10 желтоқсанда,</a:t>
            </a:r>
            <a:r>
              <a:rPr lang="ru-RU" sz="1150" dirty="0" smtClean="0">
                <a:solidFill>
                  <a:schemeClr val="tx1"/>
                </a:solidFill>
                <a:latin typeface="Times New Roman" panose="02020603050405020304" pitchFamily="18" charset="0"/>
                <a:cs typeface="Times New Roman" panose="02020603050405020304" pitchFamily="18" charset="0"/>
              </a:rPr>
              <a:t> 11</a:t>
            </a:r>
            <a:r>
              <a:rPr lang="kk-KZ" sz="1150" dirty="0" smtClean="0">
                <a:solidFill>
                  <a:schemeClr val="tx1"/>
                </a:solidFill>
                <a:latin typeface="Times New Roman" panose="02020603050405020304" pitchFamily="18" charset="0"/>
                <a:cs typeface="Times New Roman" panose="02020603050405020304" pitchFamily="18" charset="0"/>
              </a:rPr>
              <a:t> 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38269</TotalTime>
  <Words>521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6317</cp:revision>
  <cp:lastPrinted>2021-07-01T07:38:07Z</cp:lastPrinted>
  <dcterms:created xsi:type="dcterms:W3CDTF">2018-03-27T06:03:00Z</dcterms:created>
  <dcterms:modified xsi:type="dcterms:W3CDTF">2025-12-09T09:05:15Z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