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96" y="3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295437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841566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жауын-шашын(жаңбыр, қар)</a:t>
            </a:r>
            <a:r>
              <a:rPr lang="kk-KZ" sz="1100" dirty="0" smtClean="0">
                <a:solidFill>
                  <a:prstClr val="black"/>
                </a:solidFill>
                <a:latin typeface="Times New Roman" pitchFamily="18" charset="0"/>
                <a:cs typeface="Times New Roman" pitchFamily="18" charset="0"/>
              </a:rPr>
              <a:t>. Түнде және таңертең көктайғақ.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күндіз 15-18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0-2 </a:t>
            </a:r>
            <a:r>
              <a:rPr lang="kk-KZ" sz="1100" dirty="0">
                <a:solidFill>
                  <a:prstClr val="black"/>
                </a:solidFill>
                <a:latin typeface="Times New Roman" pitchFamily="18" charset="0"/>
                <a:cs typeface="Times New Roman" pitchFamily="18" charset="0"/>
              </a:rPr>
              <a:t>аяз, күндіз 1-3 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жауын-шашын(жаңбыр, қар). Түнде және таңертең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31047</TotalTime>
  <Words>594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2021-07-01T07:38:07Z</cp:lastPrinted>
  <dcterms:created xsi:type="dcterms:W3CDTF">2018-03-27T06:03:00Z</dcterms:created>
  <dcterms:modified xsi:type="dcterms:W3CDTF">2025-12-09T06:46:43Z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