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51836728"/>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желтоқсанға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қар, бұрқасын, көктайғақ. Тұман. Солтүстік-батыстан, солтүстіктен жел соғады, күші 6-11 м/с. Түнде ауа температурасы 22-24 градус аяз, күндіз 18-20 градус аяз.</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11 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10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12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22-24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2413018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33</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0,1</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458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12</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1,5</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25232</TotalTime>
  <Words>574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5004</cp:revision>
  <cp:lastPrinted>2021-07-01T03:56:27Z</cp:lastPrinted>
  <dcterms:created xsi:type="dcterms:W3CDTF">2018-03-27T06:03:00Z</dcterms:created>
  <dcterms:modified xsi:type="dcterms:W3CDTF">2025-12-09T07:49:16Z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