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350" autoAdjust="0"/>
  </p:normalViewPr>
  <p:slideViewPr>
    <p:cSldViewPr showGuides="1">
      <p:cViewPr>
        <p:scale>
          <a:sx n="125" d="100"/>
          <a:sy n="125" d="100"/>
        </p:scale>
        <p:origin x="-171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0997410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34452105"/>
              </p:ext>
            </p:extLst>
          </p:nvPr>
        </p:nvGraphicFramePr>
        <p:xfrm>
          <a:off x="307525" y="2636912"/>
          <a:ext cx="4284985" cy="2179320"/>
        </p:xfrm>
        <a:graphic>
          <a:graphicData uri="http://schemas.openxmlformats.org/drawingml/2006/table">
            <a:tbl>
              <a:tblPr/>
              <a:tblGrid>
                <a:gridCol w="4284985">
                  <a:extLst>
                    <a:ext uri="{9D8B030D-6E8A-4147-A177-3AD203B41FA5}">
                      <a16:colId xmlns:a16="http://schemas.microsoft.com/office/drawing/2014/main" xmlns=""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343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09 желтоқсан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75379" y="73652"/>
            <a:ext cx="4924443" cy="2277547"/>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Балқаш </a:t>
            </a:r>
            <a:r>
              <a:rPr lang="kk-KZ" altLang="ru-RU" sz="1200" b="1" dirty="0">
                <a:latin typeface="Times New Roman" panose="02020603050405020304" pitchFamily="18" charset="0"/>
                <a:cs typeface="Times New Roman" panose="02020603050405020304" pitchFamily="18" charset="0"/>
              </a:rPr>
              <a:t>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10 </a:t>
            </a:r>
            <a:r>
              <a:rPr lang="ru-RU" altLang="ru-RU" sz="1200" b="1" dirty="0" err="1" smtClean="0">
                <a:latin typeface="Times New Roman" panose="02020603050405020304" pitchFamily="18" charset="0"/>
                <a:cs typeface="Times New Roman" panose="02020603050405020304" pitchFamily="18" charset="0"/>
              </a:rPr>
              <a:t>желтоқсанға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арналған </a:t>
            </a:r>
            <a:r>
              <a:rPr lang="kk-KZ" altLang="ru-RU" sz="1200" b="1" dirty="0">
                <a:latin typeface="Times New Roman" panose="02020603050405020304" pitchFamily="18" charset="0"/>
                <a:cs typeface="Times New Roman" panose="02020603050405020304" pitchFamily="18" charset="0"/>
              </a:rPr>
              <a:t>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09 желтоқсан</a:t>
            </a:r>
            <a:r>
              <a:rPr lang="ru-RU"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10 </a:t>
            </a:r>
            <a:r>
              <a:rPr lang="ru-RU" sz="1200" b="1" dirty="0" err="1" smtClean="0">
                <a:latin typeface="Times New Roman" panose="02020603050405020304" pitchFamily="18" charset="0"/>
                <a:cs typeface="Times New Roman" panose="02020603050405020304" pitchFamily="18" charset="0"/>
              </a:rPr>
              <a:t>желтоқсан</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Солтүстік-батыстан, солтүстіктен жел соғады, күші 9-14 м/с. Түнде ауа температурасы 14-16 градус аяз, күндіз 11-13 градус аяз</a:t>
            </a:r>
            <a:r>
              <a:rPr lang="kk-KZ" altLang="ru-RU" sz="1200" dirty="0" smtClean="0">
                <a:latin typeface="Times New Roman" panose="02020603050405020304" pitchFamily="18" charset="0"/>
                <a:cs typeface="Times New Roman" panose="02020603050405020304" pitchFamily="18" charset="0"/>
              </a:rPr>
              <a:t>.</a:t>
            </a:r>
          </a:p>
          <a:p>
            <a:pPr algn="just"/>
            <a:endParaRPr lang="kk-KZ" altLang="ru-RU" sz="1200" dirty="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11 </a:t>
            </a:r>
            <a:r>
              <a:rPr lang="kk-KZ" altLang="ru-RU" sz="1150" b="1" dirty="0">
                <a:latin typeface="Times New Roman" panose="02020603050405020304" pitchFamily="18" charset="0"/>
                <a:cs typeface="Times New Roman" panose="02020603050405020304" pitchFamily="18" charset="0"/>
              </a:rPr>
              <a:t>желтоқсанға </a:t>
            </a:r>
            <a:r>
              <a:rPr lang="ru-RU" altLang="ru-RU" sz="1150" b="1" dirty="0">
                <a:latin typeface="Times New Roman" panose="02020603050405020304" pitchFamily="18" charset="0"/>
                <a:cs typeface="Times New Roman" panose="02020603050405020304" pitchFamily="18" charset="0"/>
              </a:rPr>
              <a:t>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ru-RU" sz="1150" b="1" dirty="0">
                <a:latin typeface="Times New Roman" panose="02020603050405020304" pitchFamily="18" charset="0"/>
                <a:cs typeface="Times New Roman" panose="02020603050405020304" pitchFamily="18" charset="0"/>
              </a:rPr>
              <a:t>10 </a:t>
            </a:r>
            <a:r>
              <a:rPr lang="ru-RU" sz="1150" b="1" dirty="0" err="1">
                <a:latin typeface="Times New Roman" panose="02020603050405020304" pitchFamily="18" charset="0"/>
                <a:cs typeface="Times New Roman" panose="02020603050405020304" pitchFamily="18" charset="0"/>
              </a:rPr>
              <a:t>желтоқсан</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altLang="ru-RU" sz="1150" b="1" dirty="0">
                <a:latin typeface="Times New Roman" panose="02020603050405020304" pitchFamily="18" charset="0"/>
                <a:cs typeface="Times New Roman" panose="02020603050405020304" pitchFamily="18" charset="0"/>
              </a:rPr>
              <a:t>12 желтоқсан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жауын-шашынсыз</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оңтүстік-шығысқа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15-17 градус </a:t>
            </a:r>
            <a:r>
              <a:rPr lang="ru-RU" sz="1150" dirty="0" err="1">
                <a:latin typeface="Times New Roman" panose="02020603050405020304" pitchFamily="18" charset="0"/>
                <a:cs typeface="Times New Roman" panose="02020603050405020304" pitchFamily="18" charset="0"/>
              </a:rPr>
              <a:t>аяз</a:t>
            </a:r>
            <a:r>
              <a:rPr lang="ru-RU" sz="115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 pos="1616075" algn="l"/>
              </a:tabLst>
            </a:pP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09 желтоқсанға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dirty="0" smtClean="0">
                <a:solidFill>
                  <a:schemeClr val="tx1"/>
                </a:solidFill>
                <a:latin typeface="Times New Roman" pitchFamily="18" charset="0"/>
                <a:cs typeface="Times New Roman" pitchFamily="18" charset="0"/>
                <a:sym typeface="+mn-ea"/>
              </a:rPr>
              <a:t>.</a:t>
            </a: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a:t>
            </a:r>
            <a:r>
              <a:rPr lang="kk-KZ" altLang="en-US" sz="1200" dirty="0" smtClean="0">
                <a:solidFill>
                  <a:schemeClr val="tx1"/>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969897000"/>
              </p:ext>
            </p:extLst>
          </p:nvPr>
        </p:nvGraphicFramePr>
        <p:xfrm>
          <a:off x="4887749" y="4178852"/>
          <a:ext cx="4781606" cy="1133902"/>
        </p:xfrm>
        <a:graphic>
          <a:graphicData uri="http://schemas.openxmlformats.org/drawingml/2006/table">
            <a:tbl>
              <a:tblPr firstRow="1" bandRow="1">
                <a:tableStyleId>{5C22544A-7EE6-4342-B048-85BDC9FD1C3A}</a:tableStyleId>
              </a:tblPr>
              <a:tblGrid>
                <a:gridCol w="1793443">
                  <a:extLst>
                    <a:ext uri="{9D8B030D-6E8A-4147-A177-3AD203B41FA5}">
                      <a16:colId xmlns:a16="http://schemas.microsoft.com/office/drawing/2014/main" xmlns="" val="3583770891"/>
                    </a:ext>
                  </a:extLst>
                </a:gridCol>
                <a:gridCol w="1435564">
                  <a:extLst>
                    <a:ext uri="{9D8B030D-6E8A-4147-A177-3AD203B41FA5}">
                      <a16:colId xmlns:a16="http://schemas.microsoft.com/office/drawing/2014/main" xmlns="" val="1276116030"/>
                    </a:ext>
                  </a:extLst>
                </a:gridCol>
                <a:gridCol w="1552599">
                  <a:extLst>
                    <a:ext uri="{9D8B030D-6E8A-4147-A177-3AD203B41FA5}">
                      <a16:colId xmlns:a16="http://schemas.microsoft.com/office/drawing/2014/main" xmlns="" val="2096923049"/>
                    </a:ext>
                  </a:extLst>
                </a:gridCol>
              </a:tblGrid>
              <a:tr h="402276">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44016">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994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0.199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93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0.464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38683">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5" name="Прямоугольник 4"/>
          <p:cNvSpPr/>
          <p:nvPr/>
        </p:nvSpPr>
        <p:spPr>
          <a:xfrm>
            <a:off x="10065568" y="1484784"/>
            <a:ext cx="826323" cy="369332"/>
          </a:xfrm>
          <a:prstGeom prst="rect">
            <a:avLst/>
          </a:prstGeom>
        </p:spPr>
        <p:txBody>
          <a:bodyPr wrap="square">
            <a:spAutoFit/>
          </a:bodyPr>
          <a:lstStyle/>
          <a:p>
            <a:endParaRPr lang="ru-RU"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Рахметова </a:t>
            </a:r>
            <a:r>
              <a:rPr lang="kk-KZ" altLang="ru-RU" sz="1200" b="1" i="1" smtClean="0">
                <a:solidFill>
                  <a:srgbClr val="000000"/>
                </a:solidFill>
                <a:latin typeface="Times New Roman" panose="02020603050405020304" pitchFamily="18" charset="0"/>
                <a:cs typeface="Times New Roman" panose="02020603050405020304" pitchFamily="18" charset="0"/>
              </a:rPr>
              <a:t>Ж.А./</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27604</TotalTime>
  <Words>550</Words>
  <Application>Microsoft Office PowerPoint</Application>
  <PresentationFormat>Лист A4 (210x297 мм)</PresentationFormat>
  <Paragraphs>89</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5042</cp:revision>
  <cp:lastPrinted>2021-07-01T07:38:07Z</cp:lastPrinted>
  <dcterms:created xsi:type="dcterms:W3CDTF">2018-03-27T06:03:00Z</dcterms:created>
  <dcterms:modified xsi:type="dcterms:W3CDTF">2025-12-09T07:49:05Z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