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9651322"/>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809991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50512"/>
            <a:ext cx="4726961" cy="1400383"/>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10</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09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10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Бұлтты, түнде қар, жаяу бұрқасын. Солтүстік-батыстан жел соғады, күші </a:t>
            </a:r>
            <a:r>
              <a:rPr lang="en-US" sz="1000" dirty="0">
                <a:latin typeface="Times New Roman" panose="02020603050405020304" pitchFamily="18" charset="0"/>
                <a:cs typeface="Times New Roman" panose="02020603050405020304" pitchFamily="18" charset="0"/>
              </a:rPr>
              <a:t>9-14</a:t>
            </a:r>
            <a:r>
              <a:rPr lang="ru-RU" sz="100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м/с.</a:t>
            </a:r>
            <a:r>
              <a:rPr lang="ru-RU" sz="100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Ауа температурасы түнде және күндіз 21-23 аяз.</a:t>
            </a:r>
            <a:r>
              <a:rPr lang="ru-RU" sz="1000" dirty="0">
                <a:latin typeface="Times New Roman" panose="02020603050405020304" pitchFamily="18" charset="0"/>
                <a:cs typeface="Times New Roman" panose="02020603050405020304" pitchFamily="18" charset="0"/>
              </a:rPr>
              <a:t> </a:t>
            </a:r>
            <a:endParaRPr lang="kk-KZ" sz="10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11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10</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11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7-12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25-27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10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11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49401</TotalTime>
  <Words>606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7109</cp:revision>
  <cp:lastPrinted>2025-07-15T07:11:11Z</cp:lastPrinted>
  <dcterms:created xsi:type="dcterms:W3CDTF">2018-03-27T06:03:00Z</dcterms:created>
  <dcterms:modified xsi:type="dcterms:W3CDTF">2025-12-09T06:45:26Z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