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2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618608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09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10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жауын-шашынсыз. Солтүстіктен жел соғады, күші түнде 9-14, күндіз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24-26,</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18-20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11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10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11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Оңтүстік-шығыстан 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22-24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49745926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1698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09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1530</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210</cp:revision>
  <dcterms:modified xsi:type="dcterms:W3CDTF">2025-12-09T06:50:08Z</dcterms:modified>
</cp:coreProperties>
</file>