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6853349"/>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2025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10</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a:t>
            </a:r>
            <a:endParaRPr lang="kk-KZ" sz="11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100" b="1" dirty="0" smtClean="0">
                <a:solidFill>
                  <a:prstClr val="black"/>
                </a:solidFill>
                <a:latin typeface="Times New Roman" panose="02020603050405020304" pitchFamily="18" charset="0"/>
                <a:cs typeface="Times New Roman" panose="02020603050405020304" pitchFamily="18" charset="0"/>
              </a:rPr>
              <a:t>09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10</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2025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 шашынсыз</a:t>
            </a:r>
            <a:r>
              <a:rPr lang="kk-KZ"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түнде 23-25, күндіз 14-16 </a:t>
            </a:r>
            <a:r>
              <a:rPr lang="kk-KZ" sz="1200" kern="900" dirty="0">
                <a:solidFill>
                  <a:srgbClr val="000000"/>
                </a:solidFill>
                <a:latin typeface="Times New Roman" panose="02020603050405020304" pitchFamily="18" charset="0"/>
                <a:ea typeface="Times New Roman" panose="02020603050405020304" pitchFamily="18" charset="0"/>
              </a:rPr>
              <a:t>градус аяз</a:t>
            </a:r>
            <a:endParaRPr lang="ru-RU" sz="1200" dirty="0">
              <a:latin typeface="Times New Roman" panose="02020603050405020304" pitchFamily="18" charset="0"/>
              <a:cs typeface="Times New Roman" panose="02020603050405020304" pitchFamily="18" charset="0"/>
            </a:endParaRPr>
          </a:p>
          <a:p>
            <a:pPr lvl="0" algn="ctr"/>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2025 жылғы </a:t>
            </a:r>
            <a:r>
              <a:rPr lang="kk-KZ" sz="1100" b="1" dirty="0" smtClean="0">
                <a:solidFill>
                  <a:prstClr val="black"/>
                </a:solidFill>
                <a:latin typeface="Times New Roman" panose="02020603050405020304" pitchFamily="18" charset="0"/>
                <a:cs typeface="Times New Roman" panose="02020603050405020304" pitchFamily="18" charset="0"/>
              </a:rPr>
              <a:t>11 </a:t>
            </a:r>
            <a:r>
              <a:rPr lang="kk-KZ" sz="1100" b="1" dirty="0">
                <a:solidFill>
                  <a:prstClr val="black"/>
                </a:solidFill>
                <a:latin typeface="Times New Roman" panose="02020603050405020304" pitchFamily="18" charset="0"/>
                <a:cs typeface="Times New Roman" panose="02020603050405020304" pitchFamily="18" charset="0"/>
              </a:rPr>
              <a:t>желтоқсан </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ctr"/>
            <a:r>
              <a:rPr lang="kk-KZ" sz="1100" b="1" dirty="0" smtClean="0">
                <a:solidFill>
                  <a:prstClr val="black"/>
                </a:solidFill>
                <a:latin typeface="Times New Roman" panose="02020603050405020304" pitchFamily="18" charset="0"/>
                <a:cs typeface="Times New Roman" panose="02020603050405020304" pitchFamily="18" charset="0"/>
              </a:rPr>
              <a:t>10</a:t>
            </a:r>
            <a:r>
              <a:rPr lang="kk-KZ" sz="1100" b="1" dirty="0" smtClean="0">
                <a:solidFill>
                  <a:prstClr val="black"/>
                </a:solidFill>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желтоқсан </a:t>
            </a:r>
            <a:r>
              <a:rPr lang="kk-KZ" sz="1100" b="1" dirty="0" smtClean="0">
                <a:latin typeface="Times New Roman" panose="02020603050405020304" pitchFamily="18" charset="0"/>
                <a:cs typeface="Times New Roman" panose="02020603050405020304" pitchFamily="18" charset="0"/>
              </a:rPr>
              <a:t>сағ. 20-ден бастап </a:t>
            </a:r>
            <a:r>
              <a:rPr lang="kk-KZ" sz="1100" b="1" dirty="0" smtClean="0">
                <a:solidFill>
                  <a:prstClr val="black"/>
                </a:solidFill>
                <a:latin typeface="Times New Roman" panose="02020603050405020304" pitchFamily="18" charset="0"/>
                <a:cs typeface="Times New Roman" panose="02020603050405020304" pitchFamily="18" charset="0"/>
              </a:rPr>
              <a:t>11 </a:t>
            </a:r>
            <a:r>
              <a:rPr lang="kk-KZ" sz="1100" b="1" dirty="0">
                <a:solidFill>
                  <a:prstClr val="black"/>
                </a:solidFill>
                <a:latin typeface="Times New Roman" panose="02020603050405020304" pitchFamily="18" charset="0"/>
                <a:cs typeface="Times New Roman" panose="02020603050405020304" pitchFamily="18" charset="0"/>
              </a:rPr>
              <a:t>желтоқсан </a:t>
            </a:r>
            <a:r>
              <a:rPr lang="kk-KZ" altLang="ru-RU" sz="1100" b="1" dirty="0" smtClean="0">
                <a:solidFill>
                  <a:prstClr val="black"/>
                </a:solidFill>
                <a:latin typeface="Times New Roman" panose="02020603050405020304" pitchFamily="18" charset="0"/>
                <a:cs typeface="Times New Roman" panose="02020603050405020304" pitchFamily="18" charset="0"/>
              </a:rPr>
              <a:t>2025 ж.</a:t>
            </a:r>
            <a:r>
              <a:rPr lang="kk-KZ" sz="1100" b="1" dirty="0" smtClean="0">
                <a:latin typeface="Times New Roman" panose="02020603050405020304" pitchFamily="18" charset="0"/>
                <a:cs typeface="Times New Roman" panose="02020603050405020304" pitchFamily="18" charset="0"/>
              </a:rPr>
              <a:t> сағ. 08-ға 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 шашынсыз.</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rPr>
              <a:t>Оңтүстік-батыстан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smtClean="0">
                <a:solidFill>
                  <a:prstClr val="black"/>
                </a:solidFill>
                <a:latin typeface="Times New Roman" panose="02020603050405020304" pitchFamily="18" charset="0"/>
                <a:cs typeface="Times New Roman" panose="02020603050405020304" pitchFamily="18" charset="0"/>
              </a:rPr>
              <a:t>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48063823"/>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284</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smtClean="0">
                <a:solidFill>
                  <a:prstClr val="black"/>
                </a:solidFill>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10</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11 </a:t>
            </a:r>
            <a:r>
              <a:rPr lang="kk-KZ" sz="1200" dirty="0" smtClean="0">
                <a:solidFill>
                  <a:prstClr val="black"/>
                </a:solidFill>
                <a:latin typeface="Times New Roman" panose="02020603050405020304" pitchFamily="18" charset="0"/>
                <a:cs typeface="Times New Roman" panose="02020603050405020304" pitchFamily="18" charset="0"/>
              </a:rPr>
              <a:t>желтоқсан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27275</TotalTime>
  <Words>581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5282</cp:revision>
  <cp:lastPrinted>2021-07-01T07:38:07Z</cp:lastPrinted>
  <dcterms:created xsi:type="dcterms:W3CDTF">2018-03-27T06:03:00Z</dcterms:created>
  <dcterms:modified xsi:type="dcterms:W3CDTF">2025-12-09T07:04:38Z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