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6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1814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762595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 снег, днем осадки (дождь, снег). Гололед. Ночью и утром туман. Ветер северо-восточный 9-14 м/с. Температура воздуха ночью 2-4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9-14 м/с. Температура воздуха ночью 2-4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28876</TotalTime>
  <Words>596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4081</cp:revision>
  <cp:lastPrinted>2021-10-15T03:50:29Z</cp:lastPrinted>
  <dcterms:created xsi:type="dcterms:W3CDTF">2018-03-27T06:03:00Z</dcterms:created>
  <dcterms:modified xsi:type="dcterms:W3CDTF">2025-12-10T09:18:17Z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