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993511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5125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344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декабря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67173" y="316245"/>
            <a:ext cx="4224138" cy="1446550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11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осадков, туман. Ветер юго-западный 7-12 м/с. Температура воздуха ночью 22-24 днем 14-16 мороза.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12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12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юго-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восточный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7-12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16-18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6903889"/>
              </p:ext>
            </p:extLst>
          </p:nvPr>
        </p:nvGraphicFramePr>
        <p:xfrm>
          <a:off x="5134650" y="3763600"/>
          <a:ext cx="4463375" cy="25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10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849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147988" y="2983556"/>
            <a:ext cx="4348931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noFill/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декабря, ночью 12  декабря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53093</TotalTime>
  <Words>659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7438</cp:revision>
  <cp:lastPrinted>2025-08-12T06:13:34Z</cp:lastPrinted>
  <dcterms:created xsi:type="dcterms:W3CDTF">2018-03-27T06:03:00Z</dcterms:created>
  <dcterms:modified xsi:type="dcterms:W3CDTF">2025-12-10T06:20:15Z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